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5" r:id="rId2"/>
  </p:sldMasterIdLst>
  <p:notesMasterIdLst>
    <p:notesMasterId r:id="rId18"/>
  </p:notesMasterIdLst>
  <p:sldIdLst>
    <p:sldId id="390" r:id="rId3"/>
    <p:sldId id="462" r:id="rId4"/>
    <p:sldId id="471" r:id="rId5"/>
    <p:sldId id="527" r:id="rId6"/>
    <p:sldId id="475" r:id="rId7"/>
    <p:sldId id="473" r:id="rId8"/>
    <p:sldId id="531" r:id="rId9"/>
    <p:sldId id="535" r:id="rId10"/>
    <p:sldId id="536" r:id="rId11"/>
    <p:sldId id="534" r:id="rId12"/>
    <p:sldId id="533" r:id="rId13"/>
    <p:sldId id="528" r:id="rId14"/>
    <p:sldId id="529" r:id="rId15"/>
    <p:sldId id="530" r:id="rId16"/>
    <p:sldId id="524" r:id="rId17"/>
  </p:sldIdLst>
  <p:sldSz cx="10333038" cy="7200900"/>
  <p:notesSz cx="6858000" cy="9144000"/>
  <p:defaultTextStyle>
    <a:defPPr>
      <a:defRPr lang="ru-RU"/>
    </a:defPPr>
    <a:lvl1pPr marL="0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0954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1908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2862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03816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04770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05724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06678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07632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4333"/>
    <a:srgbClr val="003192"/>
    <a:srgbClr val="003274"/>
    <a:srgbClr val="00275D"/>
    <a:srgbClr val="004890"/>
    <a:srgbClr val="A6A6A6"/>
    <a:srgbClr val="5A5A5A"/>
    <a:srgbClr val="002060"/>
    <a:srgbClr val="DDDDDC"/>
    <a:srgbClr val="E1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59" autoAdjust="0"/>
    <p:restoredTop sz="96310" autoAdjust="0"/>
  </p:normalViewPr>
  <p:slideViewPr>
    <p:cSldViewPr>
      <p:cViewPr varScale="1">
        <p:scale>
          <a:sx n="87" d="100"/>
          <a:sy n="87" d="100"/>
        </p:scale>
        <p:origin x="-84" y="-354"/>
      </p:cViewPr>
      <p:guideLst>
        <p:guide orient="horz" pos="4355"/>
        <p:guide orient="horz" pos="1064"/>
        <p:guide pos="396"/>
        <p:guide pos="3254"/>
        <p:guide pos="170"/>
        <p:guide pos="2579"/>
        <p:guide pos="3435"/>
        <p:guide pos="5703"/>
        <p:guide pos="6112"/>
        <p:guide pos="2936"/>
        <p:guide pos="3653"/>
      </p:guideLst>
    </p:cSldViewPr>
  </p:slideViewPr>
  <p:outlineViewPr>
    <p:cViewPr>
      <p:scale>
        <a:sx n="33" d="100"/>
        <a:sy n="33" d="100"/>
      </p:scale>
      <p:origin x="72" y="308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image" Target="../media/image6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826916667683939E-4"/>
          <c:y val="0"/>
          <c:w val="0.9993416449932943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effectLst/>
          </c:spPr>
          <c:explosion val="25"/>
          <c:dPt>
            <c:idx val="0"/>
            <c:bubble3D val="0"/>
            <c:explosion val="11"/>
            <c:spPr>
              <a:solidFill>
                <a:srgbClr val="6699FF"/>
              </a:solidFill>
              <a:effectLst/>
            </c:spPr>
          </c:dPt>
          <c:dPt>
            <c:idx val="1"/>
            <c:bubble3D val="0"/>
            <c:explosion val="23"/>
            <c:spPr>
              <a:solidFill>
                <a:srgbClr val="FFFFCC"/>
              </a:solidFill>
              <a:effectLst/>
            </c:spPr>
          </c:dPt>
          <c:dPt>
            <c:idx val="2"/>
            <c:bubble3D val="0"/>
            <c:explosion val="32"/>
            <c:spPr>
              <a:solidFill>
                <a:srgbClr val="99FFCC"/>
              </a:solidFill>
              <a:effectLst/>
            </c:spPr>
          </c:dPt>
          <c:cat>
            <c:strRef>
              <c:f>Лист1!$A$2:$A$4</c:f>
              <c:strCache>
                <c:ptCount val="3"/>
                <c:pt idx="0">
                  <c:v>P-member</c:v>
                </c:pt>
                <c:pt idx="1">
                  <c:v>O-member</c:v>
                </c:pt>
                <c:pt idx="2">
                  <c:v>Не участвует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145</c:v>
                </c:pt>
                <c:pt idx="1">
                  <c:v>28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37153">
          <a:noFill/>
        </a:ln>
      </c:spPr>
    </c:plotArea>
    <c:plotVisOnly val="1"/>
    <c:dispBlanksAs val="zero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534"/>
      </a:pPr>
      <a:endParaRPr lang="ru-RU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0.31469</cdr:x>
      <cdr:y>0.01508</cdr:y>
    </cdr:from>
    <cdr:to>
      <cdr:x>0.809</cdr:x>
      <cdr:y>0.1698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2810778" y="72008"/>
          <a:ext cx="4415110" cy="738592"/>
        </a:xfrm>
        <a:prstGeom xmlns:a="http://schemas.openxmlformats.org/drawingml/2006/main" prst="roundRect">
          <a:avLst>
            <a:gd name="adj" fmla="val 23536"/>
          </a:avLst>
        </a:prstGeom>
        <a:solidFill xmlns:a="http://schemas.openxmlformats.org/drawingml/2006/main">
          <a:srgbClr val="D9D9D9">
            <a:alpha val="62000"/>
          </a:srgbClr>
        </a:solidFill>
        <a:ln xmlns:a="http://schemas.openxmlformats.org/drawingml/2006/main" w="12700">
          <a:noFill/>
        </a:ln>
        <a:effectLst xmlns:a="http://schemas.openxmlformats.org/drawingml/2006/main">
          <a:outerShdw blurRad="88900" dist="88900" dir="5400000" sx="90000" sy="-19000" rotWithShape="0">
            <a:prstClr val="black">
              <a:alpha val="71000"/>
            </a:prstClr>
          </a:outerShdw>
        </a:effectLst>
        <a:scene3d xmlns:a="http://schemas.openxmlformats.org/drawingml/2006/main">
          <a:camera prst="obliqueTopRight"/>
          <a:lightRig rig="threePt" dir="t"/>
        </a:scene3d>
        <a:sp3d xmlns:a="http://schemas.openxmlformats.org/drawingml/2006/main" extrusionH="203200">
          <a:bevelT w="25400" h="25400"/>
        </a:sp3d>
      </cdr:spPr>
      <cdr:txBody>
        <a:bodyPr xmlns:a="http://schemas.openxmlformats.org/drawingml/2006/main" anchor="ctr">
          <a:flatTx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2000" b="1" dirty="0" smtClean="0">
              <a:latin typeface="+mn-lt"/>
              <a:cs typeface="+mn-cs"/>
            </a:rPr>
            <a:t>145 </a:t>
          </a:r>
          <a:r>
            <a:rPr lang="ru-RU" sz="2000" b="1" dirty="0">
              <a:latin typeface="+mn-lt"/>
              <a:cs typeface="+mn-cs"/>
            </a:rPr>
            <a:t>– </a:t>
          </a:r>
          <a:r>
            <a:rPr lang="en-US" sz="2000" b="1" dirty="0" smtClean="0">
              <a:latin typeface="+mn-lt"/>
              <a:cs typeface="+mn-cs"/>
            </a:rPr>
            <a:t>P-member</a:t>
          </a:r>
          <a:endParaRPr lang="ru-RU" sz="2000" b="1" dirty="0" smtClean="0">
            <a:latin typeface="+mn-lt"/>
            <a:cs typeface="+mn-cs"/>
          </a:endParaRPr>
        </a:p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2000" b="1" dirty="0" smtClean="0">
              <a:latin typeface="+mn-lt"/>
              <a:cs typeface="+mn-cs"/>
            </a:rPr>
            <a:t>83,3%</a:t>
          </a:r>
          <a:endParaRPr lang="ru-RU" sz="2000" b="1" dirty="0">
            <a:latin typeface="+mn-lt"/>
            <a:cs typeface="+mn-cs"/>
          </a:endParaRPr>
        </a:p>
      </cdr:txBody>
    </cdr:sp>
  </cdr:relSizeAnchor>
  <cdr:relSizeAnchor xmlns:cdr="http://schemas.openxmlformats.org/drawingml/2006/chartDrawing">
    <cdr:from>
      <cdr:x>0.19689</cdr:x>
      <cdr:y>0.73283</cdr:y>
    </cdr:from>
    <cdr:to>
      <cdr:x>0.60571</cdr:x>
      <cdr:y>0.88143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854842" y="2304256"/>
          <a:ext cx="1774946" cy="467262"/>
        </a:xfrm>
        <a:prstGeom xmlns:a="http://schemas.openxmlformats.org/drawingml/2006/main" prst="roundRect">
          <a:avLst>
            <a:gd name="adj" fmla="val 20877"/>
          </a:avLst>
        </a:prstGeom>
        <a:solidFill xmlns:a="http://schemas.openxmlformats.org/drawingml/2006/main">
          <a:srgbClr val="D9D9D9">
            <a:alpha val="62000"/>
          </a:srgbClr>
        </a:solidFill>
        <a:ln xmlns:a="http://schemas.openxmlformats.org/drawingml/2006/main" w="12700">
          <a:noFill/>
        </a:ln>
        <a:effectLst xmlns:a="http://schemas.openxmlformats.org/drawingml/2006/main">
          <a:outerShdw blurRad="88900" dist="88900" dir="5400000" sx="90000" sy="-19000" rotWithShape="0">
            <a:prstClr val="black">
              <a:alpha val="71000"/>
            </a:prstClr>
          </a:outerShdw>
        </a:effectLst>
        <a:scene3d xmlns:a="http://schemas.openxmlformats.org/drawingml/2006/main">
          <a:camera prst="obliqueTopRight"/>
          <a:lightRig rig="threePt" dir="t"/>
        </a:scene3d>
        <a:sp3d xmlns:a="http://schemas.openxmlformats.org/drawingml/2006/main" extrusionH="203200">
          <a:bevelT w="25400" h="25400"/>
        </a:sp3d>
      </cdr:spPr>
      <cdr:txBody>
        <a:bodyPr xmlns:a="http://schemas.openxmlformats.org/drawingml/2006/main" anchor="ctr">
          <a:flatTx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2000" b="1" dirty="0" smtClean="0"/>
            <a:t>28</a:t>
          </a:r>
          <a:r>
            <a:rPr lang="ru-RU" sz="2000" b="1" dirty="0" smtClean="0">
              <a:latin typeface="+mn-lt"/>
              <a:cs typeface="+mn-cs"/>
            </a:rPr>
            <a:t> </a:t>
          </a:r>
          <a:r>
            <a:rPr lang="ru-RU" sz="2000" b="1" dirty="0">
              <a:latin typeface="+mn-lt"/>
              <a:cs typeface="+mn-cs"/>
            </a:rPr>
            <a:t>– </a:t>
          </a:r>
          <a:r>
            <a:rPr lang="en-US" sz="2000" b="1" dirty="0" smtClean="0">
              <a:latin typeface="+mn-lt"/>
              <a:cs typeface="+mn-cs"/>
            </a:rPr>
            <a:t>O-member</a:t>
          </a:r>
          <a:endParaRPr lang="ru-RU" sz="2000" b="1" dirty="0" smtClean="0">
            <a:latin typeface="+mn-lt"/>
            <a:cs typeface="+mn-cs"/>
          </a:endParaRPr>
        </a:p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2000" b="1" dirty="0" smtClean="0"/>
            <a:t>16</a:t>
          </a:r>
          <a:r>
            <a:rPr lang="ru-RU" sz="2000" b="1" dirty="0" smtClean="0">
              <a:latin typeface="+mn-lt"/>
              <a:cs typeface="+mn-cs"/>
            </a:rPr>
            <a:t>,1%</a:t>
          </a:r>
          <a:endParaRPr lang="ru-RU" sz="2000" b="1" dirty="0">
            <a:latin typeface="+mn-lt"/>
            <a:cs typeface="+mn-cs"/>
          </a:endParaRPr>
        </a:p>
      </cdr:txBody>
    </cdr:sp>
  </cdr:relSizeAnchor>
  <cdr:relSizeAnchor xmlns:cdr="http://schemas.openxmlformats.org/drawingml/2006/chartDrawing">
    <cdr:from>
      <cdr:x>0</cdr:x>
      <cdr:y>0.22901</cdr:y>
    </cdr:from>
    <cdr:to>
      <cdr:x>0.42703</cdr:x>
      <cdr:y>0.37969</cdr:y>
    </cdr:to>
    <cdr:sp macro="" textlink="">
      <cdr:nvSpPr>
        <cdr:cNvPr id="5" name="Скругленный прямоугольник 4"/>
        <cdr:cNvSpPr/>
      </cdr:nvSpPr>
      <cdr:spPr>
        <a:xfrm xmlns:a="http://schemas.openxmlformats.org/drawingml/2006/main">
          <a:off x="0" y="720080"/>
          <a:ext cx="1854044" cy="473783"/>
        </a:xfrm>
        <a:prstGeom xmlns:a="http://schemas.openxmlformats.org/drawingml/2006/main" prst="roundRect">
          <a:avLst>
            <a:gd name="adj" fmla="val 20589"/>
          </a:avLst>
        </a:prstGeom>
        <a:solidFill xmlns:a="http://schemas.openxmlformats.org/drawingml/2006/main">
          <a:srgbClr val="D9D9D9">
            <a:alpha val="62000"/>
          </a:srgbClr>
        </a:solidFill>
        <a:ln xmlns:a="http://schemas.openxmlformats.org/drawingml/2006/main" w="12700">
          <a:noFill/>
        </a:ln>
        <a:effectLst xmlns:a="http://schemas.openxmlformats.org/drawingml/2006/main">
          <a:outerShdw blurRad="88900" dist="88900" dir="5400000" sx="90000" sy="-19000" rotWithShape="0">
            <a:prstClr val="black">
              <a:alpha val="71000"/>
            </a:prstClr>
          </a:outerShdw>
        </a:effectLst>
        <a:scene3d xmlns:a="http://schemas.openxmlformats.org/drawingml/2006/main">
          <a:camera prst="obliqueTopRight"/>
          <a:lightRig rig="threePt" dir="t"/>
        </a:scene3d>
        <a:sp3d xmlns:a="http://schemas.openxmlformats.org/drawingml/2006/main" extrusionH="203200">
          <a:bevelT w="25400" h="25400"/>
        </a:sp3d>
      </cdr:spPr>
      <cdr:txBody>
        <a:bodyPr xmlns:a="http://schemas.openxmlformats.org/drawingml/2006/main" anchor="ctr">
          <a:flatTx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2000" b="1" dirty="0" smtClean="0">
              <a:latin typeface="+mn-lt"/>
              <a:cs typeface="+mn-cs"/>
            </a:rPr>
            <a:t>1</a:t>
          </a:r>
          <a:r>
            <a:rPr lang="en-US" sz="2000" b="1" dirty="0" smtClean="0">
              <a:latin typeface="+mn-lt"/>
              <a:cs typeface="+mn-cs"/>
            </a:rPr>
            <a:t> </a:t>
          </a:r>
          <a:r>
            <a:rPr lang="ru-RU" sz="2000" b="1" dirty="0">
              <a:latin typeface="+mn-lt"/>
              <a:cs typeface="+mn-cs"/>
            </a:rPr>
            <a:t>– </a:t>
          </a:r>
          <a:r>
            <a:rPr lang="ru-RU" sz="2000" b="1" dirty="0" smtClean="0">
              <a:latin typeface="+mn-lt"/>
              <a:cs typeface="+mn-cs"/>
            </a:rPr>
            <a:t>не участвует</a:t>
          </a:r>
        </a:p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2000" b="1" dirty="0" smtClean="0">
              <a:latin typeface="+mn-lt"/>
              <a:cs typeface="+mn-cs"/>
            </a:rPr>
            <a:t>0,6%</a:t>
          </a:r>
          <a:endParaRPr lang="ru-RU" sz="2000" b="1" dirty="0">
            <a:latin typeface="+mn-lt"/>
            <a:cs typeface="+mn-cs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E73D2-0DB3-4D3F-BA46-2F6089FCDCA0}" type="datetimeFigureOut">
              <a:rPr lang="ru-RU" smtClean="0"/>
              <a:t>06.06.2016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9963" y="685800"/>
            <a:ext cx="49180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BD501-1932-4DA5-A84C-37914F66083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14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14"/>
          <p:cNvCxnSpPr/>
          <p:nvPr userDrawn="1"/>
        </p:nvCxnSpPr>
        <p:spPr>
          <a:xfrm>
            <a:off x="341983" y="3600450"/>
            <a:ext cx="453650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Текст 41"/>
          <p:cNvSpPr>
            <a:spLocks noGrp="1"/>
          </p:cNvSpPr>
          <p:nvPr>
            <p:ph type="body" sz="quarter" idx="11" hasCustomPrompt="1"/>
          </p:nvPr>
        </p:nvSpPr>
        <p:spPr>
          <a:xfrm>
            <a:off x="329935" y="3669963"/>
            <a:ext cx="5165725" cy="338137"/>
          </a:xfrm>
        </p:spPr>
        <p:txBody>
          <a:bodyPr>
            <a:spAutoFit/>
          </a:bodyPr>
          <a:lstStyle>
            <a:lvl1pPr>
              <a:defRPr lang="ru-RU" sz="1600" b="0" dirty="0">
                <a:ln w="6350">
                  <a:solidFill>
                    <a:schemeClr val="bg1">
                      <a:lumMod val="85000"/>
                    </a:schemeClr>
                  </a:solidFill>
                </a:ln>
                <a:gradFill>
                  <a:gsLst>
                    <a:gs pos="0">
                      <a:schemeClr val="dk1">
                        <a:tint val="50000"/>
                        <a:satMod val="300000"/>
                      </a:schemeClr>
                    </a:gs>
                    <a:gs pos="35000">
                      <a:schemeClr val="dk1">
                        <a:tint val="37000"/>
                        <a:satMod val="300000"/>
                      </a:schemeClr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R="0" lvl="0" defTabSz="104308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dirty="0" smtClean="0"/>
              <a:t>Имя, фамилия, должность</a:t>
            </a:r>
            <a:endParaRPr lang="ru-RU" dirty="0"/>
          </a:p>
        </p:txBody>
      </p:sp>
      <p:sp>
        <p:nvSpPr>
          <p:cNvPr id="29" name="Rectangle 16"/>
          <p:cNvSpPr/>
          <p:nvPr userDrawn="1"/>
        </p:nvSpPr>
        <p:spPr>
          <a:xfrm>
            <a:off x="2574231" y="6733834"/>
            <a:ext cx="516572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10430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n w="6350">
                  <a:solidFill>
                    <a:schemeClr val="bg1">
                      <a:lumMod val="85000"/>
                    </a:schemeClr>
                  </a:solidFill>
                </a:ln>
                <a:gradFill>
                  <a:gsLst>
                    <a:gs pos="0">
                      <a:schemeClr val="dk1">
                        <a:tint val="50000"/>
                        <a:satMod val="300000"/>
                      </a:schemeClr>
                    </a:gs>
                    <a:gs pos="35000">
                      <a:schemeClr val="dk1">
                        <a:tint val="37000"/>
                        <a:satMod val="300000"/>
                      </a:schemeClr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Москва 2013</a:t>
            </a:r>
            <a:endParaRPr lang="ru-RU" sz="1600" dirty="0">
              <a:ln w="6350">
                <a:solidFill>
                  <a:schemeClr val="bg1">
                    <a:lumMod val="85000"/>
                  </a:schemeClr>
                </a:solidFill>
              </a:ln>
              <a:gradFill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8" name="Текст 37"/>
          <p:cNvSpPr>
            <a:spLocks noGrp="1"/>
          </p:cNvSpPr>
          <p:nvPr>
            <p:ph type="body" sz="quarter" idx="10" hasCustomPrompt="1"/>
          </p:nvPr>
        </p:nvSpPr>
        <p:spPr>
          <a:xfrm>
            <a:off x="329935" y="2217308"/>
            <a:ext cx="5214556" cy="1008063"/>
          </a:xfrm>
        </p:spPr>
        <p:txBody>
          <a:bodyPr>
            <a:noAutofit/>
          </a:bodyPr>
          <a:lstStyle>
            <a:lvl1pPr>
              <a:defRPr lang="ru-RU" sz="4000" b="1" kern="1200" dirty="0" smtClean="0">
                <a:ln w="6350">
                  <a:solidFill>
                    <a:schemeClr val="bg1">
                      <a:lumMod val="85000"/>
                    </a:schemeClr>
                  </a:solidFill>
                </a:ln>
                <a:gradFill>
                  <a:gsLst>
                    <a:gs pos="0">
                      <a:schemeClr val="dk1">
                        <a:tint val="50000"/>
                        <a:satMod val="300000"/>
                      </a:schemeClr>
                    </a:gs>
                    <a:gs pos="35000">
                      <a:schemeClr val="dk1">
                        <a:tint val="37000"/>
                        <a:satMod val="300000"/>
                      </a:schemeClr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773654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Нумерова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Название раздела (</a:t>
            </a:r>
            <a:r>
              <a:rPr lang="en-US" dirty="0" smtClean="0"/>
              <a:t>Calibri,</a:t>
            </a:r>
            <a:r>
              <a:rPr lang="ru-RU" dirty="0" smtClean="0"/>
              <a:t> 20 пт)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DDD8AE-41E1-471F-8F93-F6F27CD8EE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662324" y="1655762"/>
            <a:ext cx="8970963" cy="4810125"/>
          </a:xfrm>
        </p:spPr>
        <p:txBody>
          <a:bodyPr/>
          <a:lstStyle>
            <a:lvl1pPr>
              <a:defRPr b="1"/>
            </a:lvl1pPr>
            <a:lvl2pPr marL="958154" indent="-457200">
              <a:buFont typeface="+mj-lt"/>
              <a:buAutoNum type="arabicPeriod"/>
              <a:defRPr/>
            </a:lvl2pPr>
          </a:lstStyle>
          <a:p>
            <a:pPr lvl="0"/>
            <a:r>
              <a:rPr lang="ru-RU" dirty="0" smtClean="0"/>
              <a:t>Заголовок (</a:t>
            </a:r>
            <a:r>
              <a:rPr lang="ru-RU" dirty="0" err="1" smtClean="0"/>
              <a:t>Calibri</a:t>
            </a:r>
            <a:r>
              <a:rPr lang="ru-RU" dirty="0" smtClean="0"/>
              <a:t>, 24 </a:t>
            </a:r>
            <a:r>
              <a:rPr lang="ru-RU" dirty="0" err="1" smtClean="0"/>
              <a:t>пт</a:t>
            </a:r>
            <a:r>
              <a:rPr lang="ru-RU" dirty="0" smtClean="0"/>
              <a:t>, жирный)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Второй уровень (</a:t>
            </a:r>
            <a:r>
              <a:rPr lang="ru-RU" dirty="0" err="1" smtClean="0"/>
              <a:t>Calibri</a:t>
            </a:r>
            <a:r>
              <a:rPr lang="ru-RU" dirty="0" smtClean="0"/>
              <a:t>, 18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3"/>
            <a:r>
              <a:rPr lang="ru-RU" dirty="0" smtClean="0"/>
              <a:t>Третий уровень (</a:t>
            </a:r>
            <a:r>
              <a:rPr lang="ru-RU" dirty="0" err="1" smtClean="0"/>
              <a:t>Calibri</a:t>
            </a:r>
            <a:r>
              <a:rPr lang="ru-RU" dirty="0" smtClean="0"/>
              <a:t>, 16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782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нумерова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Название раздела (</a:t>
            </a:r>
            <a:r>
              <a:rPr lang="en-US" dirty="0" smtClean="0"/>
              <a:t>Calibri,</a:t>
            </a:r>
            <a:r>
              <a:rPr lang="ru-RU" dirty="0" smtClean="0"/>
              <a:t> 20 пт)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DDD8AE-41E1-471F-8F93-F6F27CD8EE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662325" y="1655763"/>
            <a:ext cx="8899525" cy="4681537"/>
          </a:xfrm>
        </p:spPr>
        <p:txBody>
          <a:bodyPr/>
          <a:lstStyle>
            <a:lvl1pPr>
              <a:defRPr b="1" baseline="0">
                <a:solidFill>
                  <a:schemeClr val="accent3"/>
                </a:solidFill>
              </a:defRPr>
            </a:lvl1pPr>
            <a:lvl2pPr marL="4763" indent="0">
              <a:spcBef>
                <a:spcPts val="600"/>
              </a:spcBef>
              <a:buFontTx/>
              <a:buNone/>
              <a:defRPr baseline="0"/>
            </a:lvl2pPr>
            <a:lvl3pPr marL="1020762" indent="-457200" defTabSz="539750">
              <a:buClr>
                <a:schemeClr val="accent3"/>
              </a:buClr>
              <a:buSzPct val="130000"/>
              <a:buFont typeface="+mj-lt"/>
              <a:buAutoNum type="arabicPeriod"/>
              <a:defRPr sz="2000" baseline="0"/>
            </a:lvl3pPr>
            <a:lvl4pPr marL="1350962" indent="-342900">
              <a:spcBef>
                <a:spcPts val="600"/>
              </a:spcBef>
              <a:buClr>
                <a:schemeClr val="accent3"/>
              </a:buClr>
              <a:buFont typeface="+mj-lt"/>
              <a:buAutoNum type="alphaLcParenR"/>
              <a:defRPr sz="1800" baseline="0"/>
            </a:lvl4pPr>
            <a:lvl5pPr marL="1884363" indent="-342900">
              <a:spcBef>
                <a:spcPts val="0"/>
              </a:spcBef>
              <a:buFont typeface="Calibri" pitchFamily="34" charset="0"/>
              <a:buChar char="–"/>
              <a:defRPr sz="1600" baseline="0"/>
            </a:lvl5pPr>
          </a:lstStyle>
          <a:p>
            <a:pPr lvl="0"/>
            <a:r>
              <a:rPr lang="ru-RU" dirty="0" smtClean="0"/>
              <a:t>Заголовок (</a:t>
            </a:r>
            <a:r>
              <a:rPr lang="en-US" dirty="0" smtClean="0"/>
              <a:t>Calibri, 24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r>
              <a:rPr lang="ru-RU" dirty="0" smtClean="0"/>
              <a:t>, жирный)</a:t>
            </a:r>
          </a:p>
          <a:p>
            <a:pPr lvl="1"/>
            <a:r>
              <a:rPr lang="ru-RU" dirty="0" smtClean="0"/>
              <a:t>Текст (</a:t>
            </a:r>
            <a:r>
              <a:rPr lang="en-US" dirty="0" smtClean="0"/>
              <a:t>Calibri, 24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2"/>
            <a:r>
              <a:rPr lang="ru-RU" dirty="0" smtClean="0"/>
              <a:t>Первый уровень (</a:t>
            </a:r>
            <a:r>
              <a:rPr lang="en-US" dirty="0" smtClean="0"/>
              <a:t>Calibri</a:t>
            </a:r>
            <a:r>
              <a:rPr lang="ru-RU" dirty="0" smtClean="0"/>
              <a:t>, 20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3"/>
            <a:r>
              <a:rPr lang="ru-RU" dirty="0" smtClean="0"/>
              <a:t>Второй уровень (</a:t>
            </a:r>
            <a:r>
              <a:rPr lang="en-US" dirty="0" smtClean="0"/>
              <a:t>Calibri</a:t>
            </a:r>
            <a:r>
              <a:rPr lang="ru-RU" dirty="0" smtClean="0"/>
              <a:t>, 18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4"/>
            <a:r>
              <a:rPr lang="ru-RU" dirty="0" smtClean="0"/>
              <a:t>Третий уровень (</a:t>
            </a:r>
            <a:r>
              <a:rPr lang="en-US" dirty="0" smtClean="0"/>
              <a:t>Calibri, </a:t>
            </a:r>
            <a:r>
              <a:rPr lang="ru-RU" dirty="0" smtClean="0"/>
              <a:t>16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02885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DD8AE-41E1-471F-8F93-F6F27CD8EE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Название раздела (</a:t>
            </a:r>
            <a:r>
              <a:rPr lang="en-US" dirty="0" smtClean="0"/>
              <a:t>Calibri,</a:t>
            </a:r>
            <a:r>
              <a:rPr lang="ru-RU" dirty="0" smtClean="0"/>
              <a:t> 20 пт)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69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DD8AE-41E1-471F-8F93-F6F27CD8EE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485999" y="288082"/>
            <a:ext cx="9246964" cy="1383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Название раздела (</a:t>
            </a:r>
            <a:r>
              <a:rPr lang="en-US" dirty="0" smtClean="0"/>
              <a:t>Calibri,</a:t>
            </a:r>
            <a:r>
              <a:rPr lang="ru-RU" dirty="0" smtClean="0"/>
              <a:t> 20 пт)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389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ой слайд 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10333038" cy="720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DDD8AE-41E1-471F-8F93-F6F27CD8EE6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356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че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10333038" cy="720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DDD8AE-41E1-471F-8F93-F6F27CD8EE6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756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Название раздела (</a:t>
            </a:r>
            <a:r>
              <a:rPr lang="en-US" smtClean="0"/>
              <a:t>Calibri,</a:t>
            </a:r>
            <a:r>
              <a:rPr lang="ru-RU" smtClean="0"/>
              <a:t> 16 пт)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DDD8AE-41E1-471F-8F93-F6F27CD8EE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606132" y="4146534"/>
            <a:ext cx="3960000" cy="2289374"/>
          </a:xfrm>
        </p:spPr>
        <p:txBody>
          <a:bodyPr/>
          <a:lstStyle/>
          <a:p>
            <a:pPr lvl="0"/>
            <a:r>
              <a:rPr lang="ru-RU" dirty="0" smtClean="0"/>
              <a:t>Заголовок (</a:t>
            </a:r>
            <a:r>
              <a:rPr lang="en-US" dirty="0" smtClean="0"/>
              <a:t>Calibri</a:t>
            </a:r>
            <a:r>
              <a:rPr lang="ru-RU" dirty="0" smtClean="0"/>
              <a:t>, 24 </a:t>
            </a:r>
            <a:r>
              <a:rPr lang="ru-RU" dirty="0" err="1" smtClean="0"/>
              <a:t>пт</a:t>
            </a:r>
            <a:r>
              <a:rPr lang="ru-RU" dirty="0" smtClean="0"/>
              <a:t>, жирный)</a:t>
            </a:r>
          </a:p>
          <a:p>
            <a:pPr lvl="1"/>
            <a:r>
              <a:rPr lang="ru-RU" dirty="0" smtClean="0"/>
              <a:t>Первый уровень (</a:t>
            </a:r>
            <a:r>
              <a:rPr lang="ru-RU" dirty="0" err="1" smtClean="0"/>
              <a:t>Calibri</a:t>
            </a:r>
            <a:r>
              <a:rPr lang="ru-RU" dirty="0" smtClean="0"/>
              <a:t>, 20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2"/>
            <a:r>
              <a:rPr lang="ru-RU" dirty="0" smtClean="0"/>
              <a:t>Второй уровень (</a:t>
            </a:r>
            <a:r>
              <a:rPr lang="ru-RU" dirty="0" err="1" smtClean="0"/>
              <a:t>Calibri</a:t>
            </a:r>
            <a:r>
              <a:rPr lang="ru-RU" dirty="0" smtClean="0"/>
              <a:t>, 18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3"/>
            <a:r>
              <a:rPr lang="ru-RU" dirty="0" smtClean="0"/>
              <a:t>Третий уровень (</a:t>
            </a:r>
            <a:r>
              <a:rPr lang="ru-RU" dirty="0" err="1" smtClean="0"/>
              <a:t>Calibri</a:t>
            </a:r>
            <a:r>
              <a:rPr lang="ru-RU" dirty="0" smtClean="0"/>
              <a:t>, 16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5757661" y="4146534"/>
            <a:ext cx="3960000" cy="2289374"/>
          </a:xfrm>
        </p:spPr>
        <p:txBody>
          <a:bodyPr/>
          <a:lstStyle/>
          <a:p>
            <a:pPr lvl="0"/>
            <a:r>
              <a:rPr lang="ru-RU" dirty="0" smtClean="0"/>
              <a:t>Заголовок (</a:t>
            </a:r>
            <a:r>
              <a:rPr lang="en-US" dirty="0" smtClean="0"/>
              <a:t>Calibri</a:t>
            </a:r>
            <a:r>
              <a:rPr lang="ru-RU" dirty="0" smtClean="0"/>
              <a:t>, 24 </a:t>
            </a:r>
            <a:r>
              <a:rPr lang="ru-RU" dirty="0" err="1" smtClean="0"/>
              <a:t>пт</a:t>
            </a:r>
            <a:r>
              <a:rPr lang="ru-RU" dirty="0" smtClean="0"/>
              <a:t>, жирный)</a:t>
            </a:r>
          </a:p>
          <a:p>
            <a:pPr lvl="1"/>
            <a:r>
              <a:rPr lang="ru-RU" dirty="0" smtClean="0"/>
              <a:t>Первый уровень (</a:t>
            </a:r>
            <a:r>
              <a:rPr lang="ru-RU" dirty="0" err="1" smtClean="0"/>
              <a:t>Calibri</a:t>
            </a:r>
            <a:r>
              <a:rPr lang="ru-RU" dirty="0" smtClean="0"/>
              <a:t>, 20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2"/>
            <a:r>
              <a:rPr lang="ru-RU" dirty="0" smtClean="0"/>
              <a:t>Второй уровень (</a:t>
            </a:r>
            <a:r>
              <a:rPr lang="ru-RU" dirty="0" err="1" smtClean="0"/>
              <a:t>Calibri</a:t>
            </a:r>
            <a:r>
              <a:rPr lang="ru-RU" dirty="0" smtClean="0"/>
              <a:t>, 18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3"/>
            <a:r>
              <a:rPr lang="ru-RU" dirty="0" smtClean="0"/>
              <a:t>Третий уровень (</a:t>
            </a:r>
            <a:r>
              <a:rPr lang="ru-RU" dirty="0" err="1" smtClean="0"/>
              <a:t>Calibri</a:t>
            </a:r>
            <a:r>
              <a:rPr lang="ru-RU" dirty="0" smtClean="0"/>
              <a:t>, 16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</p:txBody>
      </p:sp>
      <p:sp>
        <p:nvSpPr>
          <p:cNvPr id="13" name="Рисунок 22"/>
          <p:cNvSpPr>
            <a:spLocks noGrp="1"/>
          </p:cNvSpPr>
          <p:nvPr>
            <p:ph type="pic" sz="quarter" idx="16" hasCustomPrompt="1"/>
          </p:nvPr>
        </p:nvSpPr>
        <p:spPr>
          <a:xfrm>
            <a:off x="617967" y="2032865"/>
            <a:ext cx="1862137" cy="165618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Место для рисунка</a:t>
            </a:r>
            <a:endParaRPr lang="ru-RU" dirty="0"/>
          </a:p>
        </p:txBody>
      </p:sp>
      <p:sp>
        <p:nvSpPr>
          <p:cNvPr id="14" name="Freeform 145"/>
          <p:cNvSpPr>
            <a:spLocks/>
          </p:cNvSpPr>
          <p:nvPr userDrawn="1"/>
        </p:nvSpPr>
        <p:spPr bwMode="auto">
          <a:xfrm flipV="1">
            <a:off x="617968" y="1714281"/>
            <a:ext cx="1873001" cy="173945"/>
          </a:xfrm>
          <a:custGeom>
            <a:avLst/>
            <a:gdLst>
              <a:gd name="T0" fmla="*/ 879 w 879"/>
              <a:gd name="T1" fmla="*/ 136 h 136"/>
              <a:gd name="T2" fmla="*/ 0 w 879"/>
              <a:gd name="T3" fmla="*/ 136 h 136"/>
              <a:gd name="T4" fmla="*/ 0 w 879"/>
              <a:gd name="T5" fmla="*/ 0 h 136"/>
              <a:gd name="T6" fmla="*/ 879 w 879"/>
              <a:gd name="T7" fmla="*/ 0 h 136"/>
              <a:gd name="T8" fmla="*/ 879 w 879"/>
              <a:gd name="T9" fmla="*/ 136 h 136"/>
              <a:gd name="T10" fmla="*/ 879 w 879"/>
              <a:gd name="T11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9" h="136">
                <a:moveTo>
                  <a:pt x="879" y="136"/>
                </a:moveTo>
                <a:lnTo>
                  <a:pt x="0" y="136"/>
                </a:lnTo>
                <a:lnTo>
                  <a:pt x="0" y="0"/>
                </a:lnTo>
                <a:lnTo>
                  <a:pt x="879" y="0"/>
                </a:lnTo>
                <a:lnTo>
                  <a:pt x="879" y="136"/>
                </a:lnTo>
                <a:lnTo>
                  <a:pt x="879" y="1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7840" tIns="48920" rIns="97840" bIns="489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Freeform 146"/>
          <p:cNvSpPr>
            <a:spLocks/>
          </p:cNvSpPr>
          <p:nvPr userDrawn="1"/>
        </p:nvSpPr>
        <p:spPr bwMode="auto">
          <a:xfrm flipV="1">
            <a:off x="617968" y="3833689"/>
            <a:ext cx="1873001" cy="168829"/>
          </a:xfrm>
          <a:custGeom>
            <a:avLst/>
            <a:gdLst>
              <a:gd name="T0" fmla="*/ 879 w 879"/>
              <a:gd name="T1" fmla="*/ 132 h 132"/>
              <a:gd name="T2" fmla="*/ 0 w 879"/>
              <a:gd name="T3" fmla="*/ 132 h 132"/>
              <a:gd name="T4" fmla="*/ 0 w 879"/>
              <a:gd name="T5" fmla="*/ 0 h 132"/>
              <a:gd name="T6" fmla="*/ 879 w 879"/>
              <a:gd name="T7" fmla="*/ 0 h 132"/>
              <a:gd name="T8" fmla="*/ 879 w 879"/>
              <a:gd name="T9" fmla="*/ 132 h 132"/>
              <a:gd name="T10" fmla="*/ 879 w 879"/>
              <a:gd name="T11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9" h="132">
                <a:moveTo>
                  <a:pt x="879" y="132"/>
                </a:moveTo>
                <a:lnTo>
                  <a:pt x="0" y="132"/>
                </a:lnTo>
                <a:lnTo>
                  <a:pt x="0" y="0"/>
                </a:lnTo>
                <a:lnTo>
                  <a:pt x="879" y="0"/>
                </a:lnTo>
                <a:lnTo>
                  <a:pt x="879" y="132"/>
                </a:lnTo>
                <a:lnTo>
                  <a:pt x="879" y="1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7840" tIns="48920" rIns="97840" bIns="489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" name="Рисунок 22"/>
          <p:cNvSpPr>
            <a:spLocks noGrp="1"/>
          </p:cNvSpPr>
          <p:nvPr>
            <p:ph type="pic" sz="quarter" idx="17" hasCustomPrompt="1"/>
          </p:nvPr>
        </p:nvSpPr>
        <p:spPr>
          <a:xfrm>
            <a:off x="5787553" y="2032865"/>
            <a:ext cx="1862137" cy="165618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Место для рисунка</a:t>
            </a:r>
            <a:endParaRPr lang="ru-RU" dirty="0"/>
          </a:p>
        </p:txBody>
      </p:sp>
      <p:sp>
        <p:nvSpPr>
          <p:cNvPr id="22" name="Freeform 145"/>
          <p:cNvSpPr>
            <a:spLocks/>
          </p:cNvSpPr>
          <p:nvPr userDrawn="1"/>
        </p:nvSpPr>
        <p:spPr bwMode="auto">
          <a:xfrm flipV="1">
            <a:off x="5787554" y="1714281"/>
            <a:ext cx="1873001" cy="173945"/>
          </a:xfrm>
          <a:custGeom>
            <a:avLst/>
            <a:gdLst>
              <a:gd name="T0" fmla="*/ 879 w 879"/>
              <a:gd name="T1" fmla="*/ 136 h 136"/>
              <a:gd name="T2" fmla="*/ 0 w 879"/>
              <a:gd name="T3" fmla="*/ 136 h 136"/>
              <a:gd name="T4" fmla="*/ 0 w 879"/>
              <a:gd name="T5" fmla="*/ 0 h 136"/>
              <a:gd name="T6" fmla="*/ 879 w 879"/>
              <a:gd name="T7" fmla="*/ 0 h 136"/>
              <a:gd name="T8" fmla="*/ 879 w 879"/>
              <a:gd name="T9" fmla="*/ 136 h 136"/>
              <a:gd name="T10" fmla="*/ 879 w 879"/>
              <a:gd name="T11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9" h="136">
                <a:moveTo>
                  <a:pt x="879" y="136"/>
                </a:moveTo>
                <a:lnTo>
                  <a:pt x="0" y="136"/>
                </a:lnTo>
                <a:lnTo>
                  <a:pt x="0" y="0"/>
                </a:lnTo>
                <a:lnTo>
                  <a:pt x="879" y="0"/>
                </a:lnTo>
                <a:lnTo>
                  <a:pt x="879" y="136"/>
                </a:lnTo>
                <a:lnTo>
                  <a:pt x="879" y="1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7840" tIns="48920" rIns="97840" bIns="489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4" name="Freeform 146"/>
          <p:cNvSpPr>
            <a:spLocks/>
          </p:cNvSpPr>
          <p:nvPr userDrawn="1"/>
        </p:nvSpPr>
        <p:spPr bwMode="auto">
          <a:xfrm flipV="1">
            <a:off x="5787554" y="3833689"/>
            <a:ext cx="1873001" cy="168829"/>
          </a:xfrm>
          <a:custGeom>
            <a:avLst/>
            <a:gdLst>
              <a:gd name="T0" fmla="*/ 879 w 879"/>
              <a:gd name="T1" fmla="*/ 132 h 132"/>
              <a:gd name="T2" fmla="*/ 0 w 879"/>
              <a:gd name="T3" fmla="*/ 132 h 132"/>
              <a:gd name="T4" fmla="*/ 0 w 879"/>
              <a:gd name="T5" fmla="*/ 0 h 132"/>
              <a:gd name="T6" fmla="*/ 879 w 879"/>
              <a:gd name="T7" fmla="*/ 0 h 132"/>
              <a:gd name="T8" fmla="*/ 879 w 879"/>
              <a:gd name="T9" fmla="*/ 132 h 132"/>
              <a:gd name="T10" fmla="*/ 879 w 879"/>
              <a:gd name="T11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9" h="132">
                <a:moveTo>
                  <a:pt x="879" y="132"/>
                </a:moveTo>
                <a:lnTo>
                  <a:pt x="0" y="132"/>
                </a:lnTo>
                <a:lnTo>
                  <a:pt x="0" y="0"/>
                </a:lnTo>
                <a:lnTo>
                  <a:pt x="879" y="0"/>
                </a:lnTo>
                <a:lnTo>
                  <a:pt x="879" y="132"/>
                </a:lnTo>
                <a:lnTo>
                  <a:pt x="879" y="1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7840" tIns="48920" rIns="97840" bIns="489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164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Название раздела (</a:t>
            </a:r>
            <a:r>
              <a:rPr lang="en-US" smtClean="0"/>
              <a:t>Calibri,</a:t>
            </a:r>
            <a:r>
              <a:rPr lang="ru-RU" smtClean="0"/>
              <a:t> 16 пт)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DDD8AE-41E1-471F-8F93-F6F27CD8EE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606131" y="1650904"/>
            <a:ext cx="4559594" cy="4674945"/>
          </a:xfrm>
        </p:spPr>
        <p:txBody>
          <a:bodyPr/>
          <a:lstStyle/>
          <a:p>
            <a:pPr lvl="0"/>
            <a:r>
              <a:rPr lang="ru-RU" dirty="0" smtClean="0"/>
              <a:t>Заголовок (</a:t>
            </a:r>
            <a:r>
              <a:rPr lang="en-US" dirty="0" smtClean="0"/>
              <a:t>Calibri</a:t>
            </a:r>
            <a:r>
              <a:rPr lang="ru-RU" dirty="0" smtClean="0"/>
              <a:t>, 24 </a:t>
            </a:r>
            <a:r>
              <a:rPr lang="ru-RU" dirty="0" err="1" smtClean="0"/>
              <a:t>пт</a:t>
            </a:r>
            <a:r>
              <a:rPr lang="ru-RU" dirty="0" smtClean="0"/>
              <a:t>, жирный)</a:t>
            </a:r>
          </a:p>
          <a:p>
            <a:pPr lvl="1"/>
            <a:r>
              <a:rPr lang="ru-RU" dirty="0" smtClean="0"/>
              <a:t>Первый уровень (</a:t>
            </a:r>
            <a:r>
              <a:rPr lang="ru-RU" dirty="0" err="1" smtClean="0"/>
              <a:t>Calibri</a:t>
            </a:r>
            <a:r>
              <a:rPr lang="ru-RU" dirty="0" smtClean="0"/>
              <a:t>, 20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2"/>
            <a:r>
              <a:rPr lang="ru-RU" dirty="0" smtClean="0"/>
              <a:t>Второй уровень (</a:t>
            </a:r>
            <a:r>
              <a:rPr lang="ru-RU" dirty="0" err="1" smtClean="0"/>
              <a:t>Calibri</a:t>
            </a:r>
            <a:r>
              <a:rPr lang="ru-RU" dirty="0" smtClean="0"/>
              <a:t>, 18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3"/>
            <a:r>
              <a:rPr lang="ru-RU" dirty="0" smtClean="0"/>
              <a:t>Третий уровень (</a:t>
            </a:r>
            <a:r>
              <a:rPr lang="ru-RU" dirty="0" err="1" smtClean="0"/>
              <a:t>Calibri</a:t>
            </a:r>
            <a:r>
              <a:rPr lang="ru-RU" dirty="0" smtClean="0"/>
              <a:t>, 16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</p:txBody>
      </p:sp>
      <p:sp>
        <p:nvSpPr>
          <p:cNvPr id="10" name="Рисунок 22"/>
          <p:cNvSpPr>
            <a:spLocks noGrp="1"/>
          </p:cNvSpPr>
          <p:nvPr>
            <p:ph type="pic" sz="quarter" idx="15" hasCustomPrompt="1"/>
          </p:nvPr>
        </p:nvSpPr>
        <p:spPr>
          <a:xfrm>
            <a:off x="5900834" y="2232299"/>
            <a:ext cx="3817573" cy="355248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Место для рисунка</a:t>
            </a:r>
            <a:endParaRPr lang="ru-RU" dirty="0"/>
          </a:p>
        </p:txBody>
      </p:sp>
      <p:sp>
        <p:nvSpPr>
          <p:cNvPr id="11" name="Freeform 145"/>
          <p:cNvSpPr>
            <a:spLocks/>
          </p:cNvSpPr>
          <p:nvPr userDrawn="1"/>
        </p:nvSpPr>
        <p:spPr bwMode="auto">
          <a:xfrm flipV="1">
            <a:off x="5900834" y="1661720"/>
            <a:ext cx="3817751" cy="354553"/>
          </a:xfrm>
          <a:custGeom>
            <a:avLst/>
            <a:gdLst>
              <a:gd name="T0" fmla="*/ 879 w 879"/>
              <a:gd name="T1" fmla="*/ 136 h 136"/>
              <a:gd name="T2" fmla="*/ 0 w 879"/>
              <a:gd name="T3" fmla="*/ 136 h 136"/>
              <a:gd name="T4" fmla="*/ 0 w 879"/>
              <a:gd name="T5" fmla="*/ 0 h 136"/>
              <a:gd name="T6" fmla="*/ 879 w 879"/>
              <a:gd name="T7" fmla="*/ 0 h 136"/>
              <a:gd name="T8" fmla="*/ 879 w 879"/>
              <a:gd name="T9" fmla="*/ 136 h 136"/>
              <a:gd name="T10" fmla="*/ 879 w 879"/>
              <a:gd name="T11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9" h="136">
                <a:moveTo>
                  <a:pt x="879" y="136"/>
                </a:moveTo>
                <a:lnTo>
                  <a:pt x="0" y="136"/>
                </a:lnTo>
                <a:lnTo>
                  <a:pt x="0" y="0"/>
                </a:lnTo>
                <a:lnTo>
                  <a:pt x="879" y="0"/>
                </a:lnTo>
                <a:lnTo>
                  <a:pt x="879" y="136"/>
                </a:lnTo>
                <a:lnTo>
                  <a:pt x="879" y="1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7840" tIns="48920" rIns="97840" bIns="489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Freeform 146"/>
          <p:cNvSpPr>
            <a:spLocks/>
          </p:cNvSpPr>
          <p:nvPr userDrawn="1"/>
        </p:nvSpPr>
        <p:spPr bwMode="auto">
          <a:xfrm flipV="1">
            <a:off x="5900834" y="5981723"/>
            <a:ext cx="3817751" cy="344126"/>
          </a:xfrm>
          <a:custGeom>
            <a:avLst/>
            <a:gdLst>
              <a:gd name="T0" fmla="*/ 879 w 879"/>
              <a:gd name="T1" fmla="*/ 132 h 132"/>
              <a:gd name="T2" fmla="*/ 0 w 879"/>
              <a:gd name="T3" fmla="*/ 132 h 132"/>
              <a:gd name="T4" fmla="*/ 0 w 879"/>
              <a:gd name="T5" fmla="*/ 0 h 132"/>
              <a:gd name="T6" fmla="*/ 879 w 879"/>
              <a:gd name="T7" fmla="*/ 0 h 132"/>
              <a:gd name="T8" fmla="*/ 879 w 879"/>
              <a:gd name="T9" fmla="*/ 132 h 132"/>
              <a:gd name="T10" fmla="*/ 879 w 879"/>
              <a:gd name="T11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9" h="132">
                <a:moveTo>
                  <a:pt x="879" y="132"/>
                </a:moveTo>
                <a:lnTo>
                  <a:pt x="0" y="132"/>
                </a:lnTo>
                <a:lnTo>
                  <a:pt x="0" y="0"/>
                </a:lnTo>
                <a:lnTo>
                  <a:pt x="879" y="0"/>
                </a:lnTo>
                <a:lnTo>
                  <a:pt x="879" y="132"/>
                </a:lnTo>
                <a:lnTo>
                  <a:pt x="879" y="1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7840" tIns="48920" rIns="97840" bIns="489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63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Название раздела (</a:t>
            </a:r>
            <a:r>
              <a:rPr lang="en-US" smtClean="0"/>
              <a:t>Calibri,</a:t>
            </a:r>
            <a:r>
              <a:rPr lang="ru-RU" smtClean="0"/>
              <a:t> 16 пт)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DDD8AE-41E1-471F-8F93-F6F27CD8EE6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2" name="Группа 31"/>
          <p:cNvGrpSpPr>
            <a:grpSpLocks noChangeAspect="1"/>
          </p:cNvGrpSpPr>
          <p:nvPr userDrawn="1"/>
        </p:nvGrpSpPr>
        <p:grpSpPr>
          <a:xfrm>
            <a:off x="1271187" y="2335014"/>
            <a:ext cx="7639748" cy="3137644"/>
            <a:chOff x="1900645" y="2454346"/>
            <a:chExt cx="6397771" cy="2627564"/>
          </a:xfrm>
        </p:grpSpPr>
        <p:grpSp>
          <p:nvGrpSpPr>
            <p:cNvPr id="31" name="Группа 30"/>
            <p:cNvGrpSpPr/>
            <p:nvPr userDrawn="1"/>
          </p:nvGrpSpPr>
          <p:grpSpPr>
            <a:xfrm>
              <a:off x="1926159" y="2454349"/>
              <a:ext cx="2480948" cy="798517"/>
              <a:chOff x="1926159" y="2454349"/>
              <a:chExt cx="2480948" cy="798517"/>
            </a:xfrm>
          </p:grpSpPr>
          <p:sp>
            <p:nvSpPr>
              <p:cNvPr id="6" name="Line 37"/>
              <p:cNvSpPr>
                <a:spLocks noChangeShapeType="1"/>
              </p:cNvSpPr>
              <p:nvPr/>
            </p:nvSpPr>
            <p:spPr bwMode="auto">
              <a:xfrm flipH="1" flipV="1">
                <a:off x="1926159" y="2469790"/>
                <a:ext cx="1692000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solid"/>
                <a:round/>
                <a:headEnd type="none"/>
                <a:tailEnd type="oval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" name="Line 37"/>
              <p:cNvSpPr>
                <a:spLocks noChangeShapeType="1"/>
              </p:cNvSpPr>
              <p:nvPr/>
            </p:nvSpPr>
            <p:spPr bwMode="auto">
              <a:xfrm flipH="1" flipV="1">
                <a:off x="3592706" y="2454349"/>
                <a:ext cx="814401" cy="798517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dash"/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" name="Группа 29"/>
            <p:cNvGrpSpPr/>
            <p:nvPr userDrawn="1"/>
          </p:nvGrpSpPr>
          <p:grpSpPr>
            <a:xfrm>
              <a:off x="1936179" y="4317167"/>
              <a:ext cx="2455939" cy="764743"/>
              <a:chOff x="1936179" y="4317167"/>
              <a:chExt cx="2455939" cy="764743"/>
            </a:xfrm>
          </p:grpSpPr>
          <p:sp>
            <p:nvSpPr>
              <p:cNvPr id="9" name="Line 37"/>
              <p:cNvSpPr>
                <a:spLocks noChangeShapeType="1"/>
              </p:cNvSpPr>
              <p:nvPr/>
            </p:nvSpPr>
            <p:spPr bwMode="auto">
              <a:xfrm flipH="1">
                <a:off x="1936179" y="5078536"/>
                <a:ext cx="1691999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solid"/>
                <a:round/>
                <a:headEnd type="none"/>
                <a:tailEnd type="oval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Line 37"/>
              <p:cNvSpPr>
                <a:spLocks noChangeShapeType="1"/>
              </p:cNvSpPr>
              <p:nvPr/>
            </p:nvSpPr>
            <p:spPr bwMode="auto">
              <a:xfrm flipH="1">
                <a:off x="3645797" y="4317167"/>
                <a:ext cx="746321" cy="764743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dash"/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" name="Группа 28"/>
            <p:cNvGrpSpPr/>
            <p:nvPr userDrawn="1"/>
          </p:nvGrpSpPr>
          <p:grpSpPr>
            <a:xfrm>
              <a:off x="5846164" y="4332157"/>
              <a:ext cx="2320822" cy="749753"/>
              <a:chOff x="5846164" y="4332157"/>
              <a:chExt cx="2320822" cy="749753"/>
            </a:xfrm>
          </p:grpSpPr>
          <p:sp>
            <p:nvSpPr>
              <p:cNvPr id="12" name="Line 37"/>
              <p:cNvSpPr>
                <a:spLocks noChangeShapeType="1"/>
              </p:cNvSpPr>
              <p:nvPr/>
            </p:nvSpPr>
            <p:spPr bwMode="auto">
              <a:xfrm>
                <a:off x="6474986" y="5078535"/>
                <a:ext cx="1692000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solid"/>
                <a:round/>
                <a:headEnd type="none"/>
                <a:tailEnd type="oval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Line 37"/>
              <p:cNvSpPr>
                <a:spLocks noChangeShapeType="1"/>
              </p:cNvSpPr>
              <p:nvPr/>
            </p:nvSpPr>
            <p:spPr bwMode="auto">
              <a:xfrm>
                <a:off x="5846164" y="4332157"/>
                <a:ext cx="630925" cy="749753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dash"/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" name="Группа 27"/>
            <p:cNvGrpSpPr/>
            <p:nvPr userDrawn="1"/>
          </p:nvGrpSpPr>
          <p:grpSpPr>
            <a:xfrm>
              <a:off x="5893636" y="2454346"/>
              <a:ext cx="2404780" cy="792000"/>
              <a:chOff x="5893636" y="2454346"/>
              <a:chExt cx="2404780" cy="792000"/>
            </a:xfrm>
          </p:grpSpPr>
          <p:sp>
            <p:nvSpPr>
              <p:cNvPr id="15" name="Line 37"/>
              <p:cNvSpPr>
                <a:spLocks noChangeShapeType="1"/>
              </p:cNvSpPr>
              <p:nvPr/>
            </p:nvSpPr>
            <p:spPr bwMode="auto">
              <a:xfrm flipV="1">
                <a:off x="6606416" y="2457237"/>
                <a:ext cx="1692000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solid"/>
                <a:round/>
                <a:headEnd type="none"/>
                <a:tailEnd type="oval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Line 37"/>
              <p:cNvSpPr>
                <a:spLocks noChangeShapeType="1"/>
              </p:cNvSpPr>
              <p:nvPr/>
            </p:nvSpPr>
            <p:spPr bwMode="auto">
              <a:xfrm flipV="1">
                <a:off x="5893636" y="2454346"/>
                <a:ext cx="714992" cy="79200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dash"/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" name="Группа 26"/>
            <p:cNvGrpSpPr/>
            <p:nvPr userDrawn="1"/>
          </p:nvGrpSpPr>
          <p:grpSpPr>
            <a:xfrm>
              <a:off x="1900645" y="3756906"/>
              <a:ext cx="2314548" cy="12099"/>
              <a:chOff x="1900645" y="3756906"/>
              <a:chExt cx="2314548" cy="12099"/>
            </a:xfrm>
          </p:grpSpPr>
          <p:sp>
            <p:nvSpPr>
              <p:cNvPr id="19" name="Line 37"/>
              <p:cNvSpPr>
                <a:spLocks noChangeShapeType="1"/>
              </p:cNvSpPr>
              <p:nvPr/>
            </p:nvSpPr>
            <p:spPr bwMode="auto">
              <a:xfrm flipH="1" flipV="1">
                <a:off x="1900645" y="3756907"/>
                <a:ext cx="1692000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solid"/>
                <a:round/>
                <a:headEnd type="none"/>
                <a:tailEnd type="oval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Line 37"/>
              <p:cNvSpPr>
                <a:spLocks noChangeShapeType="1"/>
              </p:cNvSpPr>
              <p:nvPr/>
            </p:nvSpPr>
            <p:spPr bwMode="auto">
              <a:xfrm flipH="1">
                <a:off x="3567193" y="3756906"/>
                <a:ext cx="648000" cy="12099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dash"/>
                <a:round/>
                <a:headEnd type="stealth" w="lg" len="lg"/>
                <a:tailEnd type="none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" name="Группа 25"/>
            <p:cNvGrpSpPr/>
            <p:nvPr userDrawn="1"/>
          </p:nvGrpSpPr>
          <p:grpSpPr>
            <a:xfrm>
              <a:off x="6041036" y="3756893"/>
              <a:ext cx="2257380" cy="12102"/>
              <a:chOff x="6041036" y="3756893"/>
              <a:chExt cx="2257380" cy="12102"/>
            </a:xfrm>
          </p:grpSpPr>
          <p:sp>
            <p:nvSpPr>
              <p:cNvPr id="22" name="Line 37"/>
              <p:cNvSpPr>
                <a:spLocks noChangeShapeType="1"/>
              </p:cNvSpPr>
              <p:nvPr/>
            </p:nvSpPr>
            <p:spPr bwMode="auto">
              <a:xfrm flipV="1">
                <a:off x="6606416" y="3756893"/>
                <a:ext cx="1692000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solid"/>
                <a:round/>
                <a:headEnd type="none"/>
                <a:tailEnd type="oval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Line 37"/>
              <p:cNvSpPr>
                <a:spLocks noChangeShapeType="1"/>
              </p:cNvSpPr>
              <p:nvPr/>
            </p:nvSpPr>
            <p:spPr bwMode="auto">
              <a:xfrm>
                <a:off x="6041036" y="3762528"/>
                <a:ext cx="590832" cy="6467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dash"/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" name="Рисунок 24"/>
          <p:cNvSpPr>
            <a:spLocks noGrp="1"/>
          </p:cNvSpPr>
          <p:nvPr userDrawn="1">
            <p:ph type="pic" sz="quarter" idx="12"/>
          </p:nvPr>
        </p:nvSpPr>
        <p:spPr>
          <a:xfrm>
            <a:off x="4170963" y="2991664"/>
            <a:ext cx="1908000" cy="19080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02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Название раздела (</a:t>
            </a:r>
            <a:r>
              <a:rPr lang="en-US" smtClean="0"/>
              <a:t>Calibri,</a:t>
            </a:r>
            <a:r>
              <a:rPr lang="ru-RU" smtClean="0"/>
              <a:t> 16 пт)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DDD8AE-41E1-471F-8F93-F6F27CD8EE6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2" name="Группа 31"/>
          <p:cNvGrpSpPr>
            <a:grpSpLocks noChangeAspect="1"/>
          </p:cNvGrpSpPr>
          <p:nvPr userDrawn="1"/>
        </p:nvGrpSpPr>
        <p:grpSpPr>
          <a:xfrm>
            <a:off x="1253659" y="2535821"/>
            <a:ext cx="7641863" cy="2798180"/>
            <a:chOff x="1885967" y="2622509"/>
            <a:chExt cx="6399542" cy="2343289"/>
          </a:xfrm>
        </p:grpSpPr>
        <p:grpSp>
          <p:nvGrpSpPr>
            <p:cNvPr id="31" name="Группа 30"/>
            <p:cNvGrpSpPr/>
            <p:nvPr userDrawn="1"/>
          </p:nvGrpSpPr>
          <p:grpSpPr>
            <a:xfrm>
              <a:off x="1913606" y="2635065"/>
              <a:ext cx="2460102" cy="763340"/>
              <a:chOff x="1913606" y="2635065"/>
              <a:chExt cx="2460102" cy="763340"/>
            </a:xfrm>
          </p:grpSpPr>
          <p:sp>
            <p:nvSpPr>
              <p:cNvPr id="6" name="Line 37"/>
              <p:cNvSpPr>
                <a:spLocks noChangeShapeType="1"/>
              </p:cNvSpPr>
              <p:nvPr/>
            </p:nvSpPr>
            <p:spPr bwMode="auto">
              <a:xfrm flipH="1" flipV="1">
                <a:off x="1913606" y="2637953"/>
                <a:ext cx="1692000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solid"/>
                <a:round/>
                <a:headEnd type="none"/>
                <a:tailEnd type="oval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" name="Line 37"/>
              <p:cNvSpPr>
                <a:spLocks noChangeShapeType="1"/>
              </p:cNvSpPr>
              <p:nvPr/>
            </p:nvSpPr>
            <p:spPr bwMode="auto">
              <a:xfrm flipH="1" flipV="1">
                <a:off x="3605259" y="2635065"/>
                <a:ext cx="768449" cy="76334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dash"/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" name="Группа 29"/>
            <p:cNvGrpSpPr/>
            <p:nvPr userDrawn="1"/>
          </p:nvGrpSpPr>
          <p:grpSpPr>
            <a:xfrm>
              <a:off x="1885967" y="4204191"/>
              <a:ext cx="2455939" cy="761607"/>
              <a:chOff x="1885967" y="4204191"/>
              <a:chExt cx="2455939" cy="761607"/>
            </a:xfrm>
          </p:grpSpPr>
          <p:sp>
            <p:nvSpPr>
              <p:cNvPr id="9" name="Line 37"/>
              <p:cNvSpPr>
                <a:spLocks noChangeShapeType="1"/>
              </p:cNvSpPr>
              <p:nvPr/>
            </p:nvSpPr>
            <p:spPr bwMode="auto">
              <a:xfrm flipH="1">
                <a:off x="1885967" y="4965559"/>
                <a:ext cx="1691999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solid"/>
                <a:round/>
                <a:headEnd type="none"/>
                <a:tailEnd type="oval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Line 37"/>
              <p:cNvSpPr>
                <a:spLocks noChangeShapeType="1"/>
              </p:cNvSpPr>
              <p:nvPr/>
            </p:nvSpPr>
            <p:spPr bwMode="auto">
              <a:xfrm flipH="1">
                <a:off x="3580043" y="4204191"/>
                <a:ext cx="761863" cy="761607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dash"/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" name="Группа 28"/>
            <p:cNvGrpSpPr/>
            <p:nvPr userDrawn="1"/>
          </p:nvGrpSpPr>
          <p:grpSpPr>
            <a:xfrm>
              <a:off x="5908929" y="4206627"/>
              <a:ext cx="2376580" cy="746378"/>
              <a:chOff x="5908929" y="4206627"/>
              <a:chExt cx="2376580" cy="746378"/>
            </a:xfrm>
          </p:grpSpPr>
          <p:sp>
            <p:nvSpPr>
              <p:cNvPr id="12" name="Line 37"/>
              <p:cNvSpPr>
                <a:spLocks noChangeShapeType="1"/>
              </p:cNvSpPr>
              <p:nvPr/>
            </p:nvSpPr>
            <p:spPr bwMode="auto">
              <a:xfrm>
                <a:off x="6597246" y="4953005"/>
                <a:ext cx="1688263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solid"/>
                <a:round/>
                <a:headEnd type="none"/>
                <a:tailEnd type="oval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Line 37"/>
              <p:cNvSpPr>
                <a:spLocks noChangeShapeType="1"/>
              </p:cNvSpPr>
              <p:nvPr/>
            </p:nvSpPr>
            <p:spPr bwMode="auto">
              <a:xfrm>
                <a:off x="5908929" y="4206627"/>
                <a:ext cx="700870" cy="746378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dash"/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" name="Группа 27"/>
            <p:cNvGrpSpPr/>
            <p:nvPr userDrawn="1"/>
          </p:nvGrpSpPr>
          <p:grpSpPr>
            <a:xfrm>
              <a:off x="5881083" y="2622509"/>
              <a:ext cx="2401043" cy="792000"/>
              <a:chOff x="5881083" y="2622509"/>
              <a:chExt cx="2401043" cy="792000"/>
            </a:xfrm>
          </p:grpSpPr>
          <p:sp>
            <p:nvSpPr>
              <p:cNvPr id="15" name="Line 37"/>
              <p:cNvSpPr>
                <a:spLocks noChangeShapeType="1"/>
              </p:cNvSpPr>
              <p:nvPr/>
            </p:nvSpPr>
            <p:spPr bwMode="auto">
              <a:xfrm flipV="1">
                <a:off x="6593863" y="2625399"/>
                <a:ext cx="1688263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solid"/>
                <a:round/>
                <a:headEnd type="none"/>
                <a:tailEnd type="oval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Line 37"/>
              <p:cNvSpPr>
                <a:spLocks noChangeShapeType="1"/>
              </p:cNvSpPr>
              <p:nvPr/>
            </p:nvSpPr>
            <p:spPr bwMode="auto">
              <a:xfrm flipV="1">
                <a:off x="5881083" y="2622509"/>
                <a:ext cx="714992" cy="79200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dash"/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" name="Рисунок 24"/>
          <p:cNvSpPr>
            <a:spLocks noGrp="1"/>
          </p:cNvSpPr>
          <p:nvPr userDrawn="1">
            <p:ph type="pic" sz="quarter" idx="12"/>
          </p:nvPr>
        </p:nvSpPr>
        <p:spPr>
          <a:xfrm>
            <a:off x="4170963" y="2991664"/>
            <a:ext cx="1908000" cy="19080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039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Рисунок 2"/>
          <p:cNvSpPr>
            <a:spLocks noGrp="1"/>
          </p:cNvSpPr>
          <p:nvPr>
            <p:ph type="pic" sz="quarter" idx="12"/>
          </p:nvPr>
        </p:nvSpPr>
        <p:spPr>
          <a:xfrm>
            <a:off x="6496050" y="2053652"/>
            <a:ext cx="3197225" cy="2266878"/>
          </a:xfrm>
        </p:spPr>
        <p:txBody>
          <a:bodyPr/>
          <a:lstStyle/>
          <a:p>
            <a:endParaRPr lang="ru-RU" dirty="0"/>
          </a:p>
        </p:txBody>
      </p:sp>
      <p:cxnSp>
        <p:nvCxnSpPr>
          <p:cNvPr id="28" name="Straight Connector 14"/>
          <p:cNvCxnSpPr/>
          <p:nvPr userDrawn="1"/>
        </p:nvCxnSpPr>
        <p:spPr>
          <a:xfrm>
            <a:off x="341983" y="3558422"/>
            <a:ext cx="453650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Текст 41"/>
          <p:cNvSpPr>
            <a:spLocks noGrp="1"/>
          </p:cNvSpPr>
          <p:nvPr>
            <p:ph type="body" sz="quarter" idx="11" hasCustomPrompt="1"/>
          </p:nvPr>
        </p:nvSpPr>
        <p:spPr>
          <a:xfrm>
            <a:off x="329935" y="3982393"/>
            <a:ext cx="5165725" cy="338137"/>
          </a:xfrm>
        </p:spPr>
        <p:txBody>
          <a:bodyPr>
            <a:spAutoFit/>
          </a:bodyPr>
          <a:lstStyle>
            <a:lvl1pPr>
              <a:defRPr lang="ru-RU" sz="1600" b="0" dirty="0">
                <a:ln w="6350"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R="0" lvl="0" defTabSz="104308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dirty="0" smtClean="0"/>
              <a:t>Имя, фамилия, должность</a:t>
            </a:r>
            <a:endParaRPr lang="ru-RU" dirty="0"/>
          </a:p>
        </p:txBody>
      </p:sp>
      <p:sp>
        <p:nvSpPr>
          <p:cNvPr id="38" name="Текст 37"/>
          <p:cNvSpPr>
            <a:spLocks noGrp="1"/>
          </p:cNvSpPr>
          <p:nvPr>
            <p:ph type="body" sz="quarter" idx="10" hasCustomPrompt="1"/>
          </p:nvPr>
        </p:nvSpPr>
        <p:spPr>
          <a:xfrm>
            <a:off x="329935" y="2241426"/>
            <a:ext cx="5214556" cy="1008063"/>
          </a:xfrm>
        </p:spPr>
        <p:txBody>
          <a:bodyPr anchor="b" anchorCtr="0">
            <a:noAutofit/>
          </a:bodyPr>
          <a:lstStyle>
            <a:lvl1pPr>
              <a:lnSpc>
                <a:spcPts val="5200"/>
              </a:lnSpc>
              <a:defRPr lang="ru-RU" sz="4000" b="1" kern="1200" dirty="0" smtClean="0">
                <a:ln w="6350">
                  <a:noFill/>
                </a:ln>
                <a:solidFill>
                  <a:srgbClr val="00489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</a:p>
        </p:txBody>
      </p:sp>
      <p:grpSp>
        <p:nvGrpSpPr>
          <p:cNvPr id="16" name="Группа 15"/>
          <p:cNvGrpSpPr>
            <a:grpSpLocks noChangeAspect="1"/>
          </p:cNvGrpSpPr>
          <p:nvPr userDrawn="1"/>
        </p:nvGrpSpPr>
        <p:grpSpPr>
          <a:xfrm>
            <a:off x="-3066" y="4801647"/>
            <a:ext cx="9730630" cy="1283083"/>
            <a:chOff x="331532" y="5094289"/>
            <a:chExt cx="9905527" cy="1306145"/>
          </a:xfrm>
          <a:solidFill>
            <a:schemeClr val="accent1"/>
          </a:solidFill>
        </p:grpSpPr>
        <p:grpSp>
          <p:nvGrpSpPr>
            <p:cNvPr id="17" name="Группа 16"/>
            <p:cNvGrpSpPr>
              <a:grpSpLocks noChangeAspect="1"/>
            </p:cNvGrpSpPr>
            <p:nvPr userDrawn="1"/>
          </p:nvGrpSpPr>
          <p:grpSpPr>
            <a:xfrm flipV="1">
              <a:off x="5573020" y="5094289"/>
              <a:ext cx="845691" cy="1306145"/>
              <a:chOff x="581283" y="2227411"/>
              <a:chExt cx="2058913" cy="3179931"/>
            </a:xfrm>
            <a:grpFill/>
          </p:grpSpPr>
          <p:sp>
            <p:nvSpPr>
              <p:cNvPr id="53" name="Freeform 144"/>
              <p:cNvSpPr>
                <a:spLocks/>
              </p:cNvSpPr>
              <p:nvPr userDrawn="1"/>
            </p:nvSpPr>
            <p:spPr bwMode="auto">
              <a:xfrm>
                <a:off x="581283" y="2768073"/>
                <a:ext cx="2042644" cy="2093870"/>
              </a:xfrm>
              <a:custGeom>
                <a:avLst/>
                <a:gdLst>
                  <a:gd name="T0" fmla="*/ 879 w 879"/>
                  <a:gd name="T1" fmla="*/ 883 h 883"/>
                  <a:gd name="T2" fmla="*/ 0 w 879"/>
                  <a:gd name="T3" fmla="*/ 883 h 883"/>
                  <a:gd name="T4" fmla="*/ 0 w 879"/>
                  <a:gd name="T5" fmla="*/ 0 h 883"/>
                  <a:gd name="T6" fmla="*/ 879 w 879"/>
                  <a:gd name="T7" fmla="*/ 0 h 883"/>
                  <a:gd name="T8" fmla="*/ 879 w 879"/>
                  <a:gd name="T9" fmla="*/ 883 h 883"/>
                  <a:gd name="T10" fmla="*/ 879 w 879"/>
                  <a:gd name="T11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883">
                    <a:moveTo>
                      <a:pt x="879" y="883"/>
                    </a:moveTo>
                    <a:lnTo>
                      <a:pt x="0" y="883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883"/>
                    </a:lnTo>
                    <a:lnTo>
                      <a:pt x="879" y="8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Freeform 145"/>
              <p:cNvSpPr>
                <a:spLocks/>
              </p:cNvSpPr>
              <p:nvPr userDrawn="1"/>
            </p:nvSpPr>
            <p:spPr bwMode="auto">
              <a:xfrm>
                <a:off x="581283" y="5084844"/>
                <a:ext cx="2042644" cy="322498"/>
              </a:xfrm>
              <a:custGeom>
                <a:avLst/>
                <a:gdLst>
                  <a:gd name="T0" fmla="*/ 879 w 879"/>
                  <a:gd name="T1" fmla="*/ 136 h 136"/>
                  <a:gd name="T2" fmla="*/ 0 w 879"/>
                  <a:gd name="T3" fmla="*/ 136 h 136"/>
                  <a:gd name="T4" fmla="*/ 0 w 879"/>
                  <a:gd name="T5" fmla="*/ 0 h 136"/>
                  <a:gd name="T6" fmla="*/ 879 w 879"/>
                  <a:gd name="T7" fmla="*/ 0 h 136"/>
                  <a:gd name="T8" fmla="*/ 879 w 879"/>
                  <a:gd name="T9" fmla="*/ 136 h 136"/>
                  <a:gd name="T10" fmla="*/ 879 w 879"/>
                  <a:gd name="T11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6">
                    <a:moveTo>
                      <a:pt x="879" y="136"/>
                    </a:moveTo>
                    <a:lnTo>
                      <a:pt x="0" y="136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6"/>
                    </a:lnTo>
                    <a:lnTo>
                      <a:pt x="879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Freeform 146"/>
              <p:cNvSpPr>
                <a:spLocks/>
              </p:cNvSpPr>
              <p:nvPr userDrawn="1"/>
            </p:nvSpPr>
            <p:spPr bwMode="auto">
              <a:xfrm>
                <a:off x="597552" y="2227411"/>
                <a:ext cx="2042644" cy="313014"/>
              </a:xfrm>
              <a:custGeom>
                <a:avLst/>
                <a:gdLst>
                  <a:gd name="T0" fmla="*/ 879 w 879"/>
                  <a:gd name="T1" fmla="*/ 132 h 132"/>
                  <a:gd name="T2" fmla="*/ 0 w 879"/>
                  <a:gd name="T3" fmla="*/ 132 h 132"/>
                  <a:gd name="T4" fmla="*/ 0 w 879"/>
                  <a:gd name="T5" fmla="*/ 0 h 132"/>
                  <a:gd name="T6" fmla="*/ 879 w 879"/>
                  <a:gd name="T7" fmla="*/ 0 h 132"/>
                  <a:gd name="T8" fmla="*/ 879 w 879"/>
                  <a:gd name="T9" fmla="*/ 132 h 132"/>
                  <a:gd name="T10" fmla="*/ 879 w 879"/>
                  <a:gd name="T1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2">
                    <a:moveTo>
                      <a:pt x="879" y="132"/>
                    </a:moveTo>
                    <a:lnTo>
                      <a:pt x="0" y="132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2"/>
                    </a:lnTo>
                    <a:lnTo>
                      <a:pt x="879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18" name="Группа 17"/>
            <p:cNvGrpSpPr>
              <a:grpSpLocks noChangeAspect="1"/>
            </p:cNvGrpSpPr>
            <p:nvPr userDrawn="1"/>
          </p:nvGrpSpPr>
          <p:grpSpPr>
            <a:xfrm flipV="1">
              <a:off x="6527607" y="5094289"/>
              <a:ext cx="845691" cy="1306145"/>
              <a:chOff x="581283" y="2227411"/>
              <a:chExt cx="2058913" cy="3179931"/>
            </a:xfrm>
            <a:grpFill/>
          </p:grpSpPr>
          <p:sp>
            <p:nvSpPr>
              <p:cNvPr id="50" name="Freeform 144"/>
              <p:cNvSpPr>
                <a:spLocks/>
              </p:cNvSpPr>
              <p:nvPr userDrawn="1"/>
            </p:nvSpPr>
            <p:spPr bwMode="auto">
              <a:xfrm>
                <a:off x="581283" y="2768073"/>
                <a:ext cx="2042644" cy="2093870"/>
              </a:xfrm>
              <a:custGeom>
                <a:avLst/>
                <a:gdLst>
                  <a:gd name="T0" fmla="*/ 879 w 879"/>
                  <a:gd name="T1" fmla="*/ 883 h 883"/>
                  <a:gd name="T2" fmla="*/ 0 w 879"/>
                  <a:gd name="T3" fmla="*/ 883 h 883"/>
                  <a:gd name="T4" fmla="*/ 0 w 879"/>
                  <a:gd name="T5" fmla="*/ 0 h 883"/>
                  <a:gd name="T6" fmla="*/ 879 w 879"/>
                  <a:gd name="T7" fmla="*/ 0 h 883"/>
                  <a:gd name="T8" fmla="*/ 879 w 879"/>
                  <a:gd name="T9" fmla="*/ 883 h 883"/>
                  <a:gd name="T10" fmla="*/ 879 w 879"/>
                  <a:gd name="T11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883">
                    <a:moveTo>
                      <a:pt x="879" y="883"/>
                    </a:moveTo>
                    <a:lnTo>
                      <a:pt x="0" y="883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883"/>
                    </a:lnTo>
                    <a:lnTo>
                      <a:pt x="879" y="8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Freeform 145"/>
              <p:cNvSpPr>
                <a:spLocks/>
              </p:cNvSpPr>
              <p:nvPr userDrawn="1"/>
            </p:nvSpPr>
            <p:spPr bwMode="auto">
              <a:xfrm>
                <a:off x="581283" y="5084844"/>
                <a:ext cx="2042644" cy="322498"/>
              </a:xfrm>
              <a:custGeom>
                <a:avLst/>
                <a:gdLst>
                  <a:gd name="T0" fmla="*/ 879 w 879"/>
                  <a:gd name="T1" fmla="*/ 136 h 136"/>
                  <a:gd name="T2" fmla="*/ 0 w 879"/>
                  <a:gd name="T3" fmla="*/ 136 h 136"/>
                  <a:gd name="T4" fmla="*/ 0 w 879"/>
                  <a:gd name="T5" fmla="*/ 0 h 136"/>
                  <a:gd name="T6" fmla="*/ 879 w 879"/>
                  <a:gd name="T7" fmla="*/ 0 h 136"/>
                  <a:gd name="T8" fmla="*/ 879 w 879"/>
                  <a:gd name="T9" fmla="*/ 136 h 136"/>
                  <a:gd name="T10" fmla="*/ 879 w 879"/>
                  <a:gd name="T11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6">
                    <a:moveTo>
                      <a:pt x="879" y="136"/>
                    </a:moveTo>
                    <a:lnTo>
                      <a:pt x="0" y="136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6"/>
                    </a:lnTo>
                    <a:lnTo>
                      <a:pt x="879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Freeform 146"/>
              <p:cNvSpPr>
                <a:spLocks/>
              </p:cNvSpPr>
              <p:nvPr userDrawn="1"/>
            </p:nvSpPr>
            <p:spPr bwMode="auto">
              <a:xfrm>
                <a:off x="597552" y="2227411"/>
                <a:ext cx="2042644" cy="313014"/>
              </a:xfrm>
              <a:custGeom>
                <a:avLst/>
                <a:gdLst>
                  <a:gd name="T0" fmla="*/ 879 w 879"/>
                  <a:gd name="T1" fmla="*/ 132 h 132"/>
                  <a:gd name="T2" fmla="*/ 0 w 879"/>
                  <a:gd name="T3" fmla="*/ 132 h 132"/>
                  <a:gd name="T4" fmla="*/ 0 w 879"/>
                  <a:gd name="T5" fmla="*/ 0 h 132"/>
                  <a:gd name="T6" fmla="*/ 879 w 879"/>
                  <a:gd name="T7" fmla="*/ 0 h 132"/>
                  <a:gd name="T8" fmla="*/ 879 w 879"/>
                  <a:gd name="T9" fmla="*/ 132 h 132"/>
                  <a:gd name="T10" fmla="*/ 879 w 879"/>
                  <a:gd name="T1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2">
                    <a:moveTo>
                      <a:pt x="879" y="132"/>
                    </a:moveTo>
                    <a:lnTo>
                      <a:pt x="0" y="132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2"/>
                    </a:lnTo>
                    <a:lnTo>
                      <a:pt x="879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19" name="Группа 18"/>
            <p:cNvGrpSpPr>
              <a:grpSpLocks noChangeAspect="1"/>
            </p:cNvGrpSpPr>
            <p:nvPr userDrawn="1"/>
          </p:nvGrpSpPr>
          <p:grpSpPr>
            <a:xfrm flipV="1">
              <a:off x="7482194" y="5094289"/>
              <a:ext cx="845691" cy="1306145"/>
              <a:chOff x="581283" y="2227411"/>
              <a:chExt cx="2058913" cy="3179931"/>
            </a:xfrm>
            <a:grpFill/>
          </p:grpSpPr>
          <p:sp>
            <p:nvSpPr>
              <p:cNvPr id="47" name="Freeform 144"/>
              <p:cNvSpPr>
                <a:spLocks/>
              </p:cNvSpPr>
              <p:nvPr userDrawn="1"/>
            </p:nvSpPr>
            <p:spPr bwMode="auto">
              <a:xfrm>
                <a:off x="581283" y="2768073"/>
                <a:ext cx="2042644" cy="2093870"/>
              </a:xfrm>
              <a:custGeom>
                <a:avLst/>
                <a:gdLst>
                  <a:gd name="T0" fmla="*/ 879 w 879"/>
                  <a:gd name="T1" fmla="*/ 883 h 883"/>
                  <a:gd name="T2" fmla="*/ 0 w 879"/>
                  <a:gd name="T3" fmla="*/ 883 h 883"/>
                  <a:gd name="T4" fmla="*/ 0 w 879"/>
                  <a:gd name="T5" fmla="*/ 0 h 883"/>
                  <a:gd name="T6" fmla="*/ 879 w 879"/>
                  <a:gd name="T7" fmla="*/ 0 h 883"/>
                  <a:gd name="T8" fmla="*/ 879 w 879"/>
                  <a:gd name="T9" fmla="*/ 883 h 883"/>
                  <a:gd name="T10" fmla="*/ 879 w 879"/>
                  <a:gd name="T11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883">
                    <a:moveTo>
                      <a:pt x="879" y="883"/>
                    </a:moveTo>
                    <a:lnTo>
                      <a:pt x="0" y="883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883"/>
                    </a:lnTo>
                    <a:lnTo>
                      <a:pt x="879" y="8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" name="Freeform 145"/>
              <p:cNvSpPr>
                <a:spLocks/>
              </p:cNvSpPr>
              <p:nvPr userDrawn="1"/>
            </p:nvSpPr>
            <p:spPr bwMode="auto">
              <a:xfrm>
                <a:off x="581283" y="5084844"/>
                <a:ext cx="2042644" cy="322498"/>
              </a:xfrm>
              <a:custGeom>
                <a:avLst/>
                <a:gdLst>
                  <a:gd name="T0" fmla="*/ 879 w 879"/>
                  <a:gd name="T1" fmla="*/ 136 h 136"/>
                  <a:gd name="T2" fmla="*/ 0 w 879"/>
                  <a:gd name="T3" fmla="*/ 136 h 136"/>
                  <a:gd name="T4" fmla="*/ 0 w 879"/>
                  <a:gd name="T5" fmla="*/ 0 h 136"/>
                  <a:gd name="T6" fmla="*/ 879 w 879"/>
                  <a:gd name="T7" fmla="*/ 0 h 136"/>
                  <a:gd name="T8" fmla="*/ 879 w 879"/>
                  <a:gd name="T9" fmla="*/ 136 h 136"/>
                  <a:gd name="T10" fmla="*/ 879 w 879"/>
                  <a:gd name="T11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6">
                    <a:moveTo>
                      <a:pt x="879" y="136"/>
                    </a:moveTo>
                    <a:lnTo>
                      <a:pt x="0" y="136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6"/>
                    </a:lnTo>
                    <a:lnTo>
                      <a:pt x="879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" name="Freeform 146"/>
              <p:cNvSpPr>
                <a:spLocks/>
              </p:cNvSpPr>
              <p:nvPr userDrawn="1"/>
            </p:nvSpPr>
            <p:spPr bwMode="auto">
              <a:xfrm>
                <a:off x="597552" y="2227411"/>
                <a:ext cx="2042644" cy="313014"/>
              </a:xfrm>
              <a:custGeom>
                <a:avLst/>
                <a:gdLst>
                  <a:gd name="T0" fmla="*/ 879 w 879"/>
                  <a:gd name="T1" fmla="*/ 132 h 132"/>
                  <a:gd name="T2" fmla="*/ 0 w 879"/>
                  <a:gd name="T3" fmla="*/ 132 h 132"/>
                  <a:gd name="T4" fmla="*/ 0 w 879"/>
                  <a:gd name="T5" fmla="*/ 0 h 132"/>
                  <a:gd name="T6" fmla="*/ 879 w 879"/>
                  <a:gd name="T7" fmla="*/ 0 h 132"/>
                  <a:gd name="T8" fmla="*/ 879 w 879"/>
                  <a:gd name="T9" fmla="*/ 132 h 132"/>
                  <a:gd name="T10" fmla="*/ 879 w 879"/>
                  <a:gd name="T1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2">
                    <a:moveTo>
                      <a:pt x="879" y="132"/>
                    </a:moveTo>
                    <a:lnTo>
                      <a:pt x="0" y="132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2"/>
                    </a:lnTo>
                    <a:lnTo>
                      <a:pt x="879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20" name="Группа 19"/>
            <p:cNvGrpSpPr>
              <a:grpSpLocks noChangeAspect="1"/>
            </p:cNvGrpSpPr>
            <p:nvPr userDrawn="1"/>
          </p:nvGrpSpPr>
          <p:grpSpPr>
            <a:xfrm flipV="1">
              <a:off x="8436781" y="5094289"/>
              <a:ext cx="845691" cy="1306145"/>
              <a:chOff x="581283" y="2227411"/>
              <a:chExt cx="2058913" cy="3179931"/>
            </a:xfrm>
            <a:grpFill/>
          </p:grpSpPr>
          <p:sp>
            <p:nvSpPr>
              <p:cNvPr id="44" name="Freeform 144"/>
              <p:cNvSpPr>
                <a:spLocks/>
              </p:cNvSpPr>
              <p:nvPr userDrawn="1"/>
            </p:nvSpPr>
            <p:spPr bwMode="auto">
              <a:xfrm>
                <a:off x="581283" y="2768073"/>
                <a:ext cx="2042644" cy="2093870"/>
              </a:xfrm>
              <a:custGeom>
                <a:avLst/>
                <a:gdLst>
                  <a:gd name="T0" fmla="*/ 879 w 879"/>
                  <a:gd name="T1" fmla="*/ 883 h 883"/>
                  <a:gd name="T2" fmla="*/ 0 w 879"/>
                  <a:gd name="T3" fmla="*/ 883 h 883"/>
                  <a:gd name="T4" fmla="*/ 0 w 879"/>
                  <a:gd name="T5" fmla="*/ 0 h 883"/>
                  <a:gd name="T6" fmla="*/ 879 w 879"/>
                  <a:gd name="T7" fmla="*/ 0 h 883"/>
                  <a:gd name="T8" fmla="*/ 879 w 879"/>
                  <a:gd name="T9" fmla="*/ 883 h 883"/>
                  <a:gd name="T10" fmla="*/ 879 w 879"/>
                  <a:gd name="T11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883">
                    <a:moveTo>
                      <a:pt x="879" y="883"/>
                    </a:moveTo>
                    <a:lnTo>
                      <a:pt x="0" y="883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883"/>
                    </a:lnTo>
                    <a:lnTo>
                      <a:pt x="879" y="8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Freeform 145"/>
              <p:cNvSpPr>
                <a:spLocks/>
              </p:cNvSpPr>
              <p:nvPr userDrawn="1"/>
            </p:nvSpPr>
            <p:spPr bwMode="auto">
              <a:xfrm>
                <a:off x="581283" y="5084844"/>
                <a:ext cx="2042644" cy="322498"/>
              </a:xfrm>
              <a:custGeom>
                <a:avLst/>
                <a:gdLst>
                  <a:gd name="T0" fmla="*/ 879 w 879"/>
                  <a:gd name="T1" fmla="*/ 136 h 136"/>
                  <a:gd name="T2" fmla="*/ 0 w 879"/>
                  <a:gd name="T3" fmla="*/ 136 h 136"/>
                  <a:gd name="T4" fmla="*/ 0 w 879"/>
                  <a:gd name="T5" fmla="*/ 0 h 136"/>
                  <a:gd name="T6" fmla="*/ 879 w 879"/>
                  <a:gd name="T7" fmla="*/ 0 h 136"/>
                  <a:gd name="T8" fmla="*/ 879 w 879"/>
                  <a:gd name="T9" fmla="*/ 136 h 136"/>
                  <a:gd name="T10" fmla="*/ 879 w 879"/>
                  <a:gd name="T11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6">
                    <a:moveTo>
                      <a:pt x="879" y="136"/>
                    </a:moveTo>
                    <a:lnTo>
                      <a:pt x="0" y="136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6"/>
                    </a:lnTo>
                    <a:lnTo>
                      <a:pt x="879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Freeform 146"/>
              <p:cNvSpPr>
                <a:spLocks/>
              </p:cNvSpPr>
              <p:nvPr userDrawn="1"/>
            </p:nvSpPr>
            <p:spPr bwMode="auto">
              <a:xfrm>
                <a:off x="597552" y="2227411"/>
                <a:ext cx="2042644" cy="313014"/>
              </a:xfrm>
              <a:custGeom>
                <a:avLst/>
                <a:gdLst>
                  <a:gd name="T0" fmla="*/ 879 w 879"/>
                  <a:gd name="T1" fmla="*/ 132 h 132"/>
                  <a:gd name="T2" fmla="*/ 0 w 879"/>
                  <a:gd name="T3" fmla="*/ 132 h 132"/>
                  <a:gd name="T4" fmla="*/ 0 w 879"/>
                  <a:gd name="T5" fmla="*/ 0 h 132"/>
                  <a:gd name="T6" fmla="*/ 879 w 879"/>
                  <a:gd name="T7" fmla="*/ 0 h 132"/>
                  <a:gd name="T8" fmla="*/ 879 w 879"/>
                  <a:gd name="T9" fmla="*/ 132 h 132"/>
                  <a:gd name="T10" fmla="*/ 879 w 879"/>
                  <a:gd name="T1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2">
                    <a:moveTo>
                      <a:pt x="879" y="132"/>
                    </a:moveTo>
                    <a:lnTo>
                      <a:pt x="0" y="132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2"/>
                    </a:lnTo>
                    <a:lnTo>
                      <a:pt x="879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21" name="Группа 20"/>
            <p:cNvGrpSpPr>
              <a:grpSpLocks noChangeAspect="1"/>
            </p:cNvGrpSpPr>
            <p:nvPr userDrawn="1"/>
          </p:nvGrpSpPr>
          <p:grpSpPr>
            <a:xfrm flipV="1">
              <a:off x="9391368" y="5094289"/>
              <a:ext cx="845691" cy="1306145"/>
              <a:chOff x="581283" y="2227411"/>
              <a:chExt cx="2058913" cy="3179931"/>
            </a:xfrm>
            <a:grpFill/>
          </p:grpSpPr>
          <p:sp>
            <p:nvSpPr>
              <p:cNvPr id="40" name="Freeform 144"/>
              <p:cNvSpPr>
                <a:spLocks/>
              </p:cNvSpPr>
              <p:nvPr userDrawn="1"/>
            </p:nvSpPr>
            <p:spPr bwMode="auto">
              <a:xfrm>
                <a:off x="581283" y="2768073"/>
                <a:ext cx="2042644" cy="2093870"/>
              </a:xfrm>
              <a:custGeom>
                <a:avLst/>
                <a:gdLst>
                  <a:gd name="T0" fmla="*/ 879 w 879"/>
                  <a:gd name="T1" fmla="*/ 883 h 883"/>
                  <a:gd name="T2" fmla="*/ 0 w 879"/>
                  <a:gd name="T3" fmla="*/ 883 h 883"/>
                  <a:gd name="T4" fmla="*/ 0 w 879"/>
                  <a:gd name="T5" fmla="*/ 0 h 883"/>
                  <a:gd name="T6" fmla="*/ 879 w 879"/>
                  <a:gd name="T7" fmla="*/ 0 h 883"/>
                  <a:gd name="T8" fmla="*/ 879 w 879"/>
                  <a:gd name="T9" fmla="*/ 883 h 883"/>
                  <a:gd name="T10" fmla="*/ 879 w 879"/>
                  <a:gd name="T11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883">
                    <a:moveTo>
                      <a:pt x="879" y="883"/>
                    </a:moveTo>
                    <a:lnTo>
                      <a:pt x="0" y="883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883"/>
                    </a:lnTo>
                    <a:lnTo>
                      <a:pt x="879" y="8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" name="Freeform 145"/>
              <p:cNvSpPr>
                <a:spLocks/>
              </p:cNvSpPr>
              <p:nvPr userDrawn="1"/>
            </p:nvSpPr>
            <p:spPr bwMode="auto">
              <a:xfrm>
                <a:off x="581283" y="5084844"/>
                <a:ext cx="2042644" cy="322498"/>
              </a:xfrm>
              <a:custGeom>
                <a:avLst/>
                <a:gdLst>
                  <a:gd name="T0" fmla="*/ 879 w 879"/>
                  <a:gd name="T1" fmla="*/ 136 h 136"/>
                  <a:gd name="T2" fmla="*/ 0 w 879"/>
                  <a:gd name="T3" fmla="*/ 136 h 136"/>
                  <a:gd name="T4" fmla="*/ 0 w 879"/>
                  <a:gd name="T5" fmla="*/ 0 h 136"/>
                  <a:gd name="T6" fmla="*/ 879 w 879"/>
                  <a:gd name="T7" fmla="*/ 0 h 136"/>
                  <a:gd name="T8" fmla="*/ 879 w 879"/>
                  <a:gd name="T9" fmla="*/ 136 h 136"/>
                  <a:gd name="T10" fmla="*/ 879 w 879"/>
                  <a:gd name="T11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6">
                    <a:moveTo>
                      <a:pt x="879" y="136"/>
                    </a:moveTo>
                    <a:lnTo>
                      <a:pt x="0" y="136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6"/>
                    </a:lnTo>
                    <a:lnTo>
                      <a:pt x="879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Freeform 146"/>
              <p:cNvSpPr>
                <a:spLocks/>
              </p:cNvSpPr>
              <p:nvPr userDrawn="1"/>
            </p:nvSpPr>
            <p:spPr bwMode="auto">
              <a:xfrm>
                <a:off x="597552" y="2227411"/>
                <a:ext cx="2042644" cy="313014"/>
              </a:xfrm>
              <a:custGeom>
                <a:avLst/>
                <a:gdLst>
                  <a:gd name="T0" fmla="*/ 879 w 879"/>
                  <a:gd name="T1" fmla="*/ 132 h 132"/>
                  <a:gd name="T2" fmla="*/ 0 w 879"/>
                  <a:gd name="T3" fmla="*/ 132 h 132"/>
                  <a:gd name="T4" fmla="*/ 0 w 879"/>
                  <a:gd name="T5" fmla="*/ 0 h 132"/>
                  <a:gd name="T6" fmla="*/ 879 w 879"/>
                  <a:gd name="T7" fmla="*/ 0 h 132"/>
                  <a:gd name="T8" fmla="*/ 879 w 879"/>
                  <a:gd name="T9" fmla="*/ 132 h 132"/>
                  <a:gd name="T10" fmla="*/ 879 w 879"/>
                  <a:gd name="T1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2">
                    <a:moveTo>
                      <a:pt x="879" y="132"/>
                    </a:moveTo>
                    <a:lnTo>
                      <a:pt x="0" y="132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2"/>
                    </a:lnTo>
                    <a:lnTo>
                      <a:pt x="879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22" name="Группа 21"/>
            <p:cNvGrpSpPr>
              <a:grpSpLocks noChangeAspect="1"/>
            </p:cNvGrpSpPr>
            <p:nvPr userDrawn="1"/>
          </p:nvGrpSpPr>
          <p:grpSpPr>
            <a:xfrm flipV="1">
              <a:off x="4618433" y="5094289"/>
              <a:ext cx="845691" cy="1306145"/>
              <a:chOff x="581283" y="2227411"/>
              <a:chExt cx="2058913" cy="3179931"/>
            </a:xfrm>
            <a:grpFill/>
          </p:grpSpPr>
          <p:sp>
            <p:nvSpPr>
              <p:cNvPr id="24" name="Freeform 144"/>
              <p:cNvSpPr>
                <a:spLocks/>
              </p:cNvSpPr>
              <p:nvPr userDrawn="1"/>
            </p:nvSpPr>
            <p:spPr bwMode="auto">
              <a:xfrm>
                <a:off x="581283" y="2768073"/>
                <a:ext cx="2042644" cy="2093870"/>
              </a:xfrm>
              <a:custGeom>
                <a:avLst/>
                <a:gdLst>
                  <a:gd name="T0" fmla="*/ 879 w 879"/>
                  <a:gd name="T1" fmla="*/ 883 h 883"/>
                  <a:gd name="T2" fmla="*/ 0 w 879"/>
                  <a:gd name="T3" fmla="*/ 883 h 883"/>
                  <a:gd name="T4" fmla="*/ 0 w 879"/>
                  <a:gd name="T5" fmla="*/ 0 h 883"/>
                  <a:gd name="T6" fmla="*/ 879 w 879"/>
                  <a:gd name="T7" fmla="*/ 0 h 883"/>
                  <a:gd name="T8" fmla="*/ 879 w 879"/>
                  <a:gd name="T9" fmla="*/ 883 h 883"/>
                  <a:gd name="T10" fmla="*/ 879 w 879"/>
                  <a:gd name="T11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883">
                    <a:moveTo>
                      <a:pt x="879" y="883"/>
                    </a:moveTo>
                    <a:lnTo>
                      <a:pt x="0" y="883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883"/>
                    </a:lnTo>
                    <a:lnTo>
                      <a:pt x="879" y="88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Freeform 145"/>
              <p:cNvSpPr>
                <a:spLocks/>
              </p:cNvSpPr>
              <p:nvPr userDrawn="1"/>
            </p:nvSpPr>
            <p:spPr bwMode="auto">
              <a:xfrm>
                <a:off x="581283" y="5084844"/>
                <a:ext cx="2042644" cy="322498"/>
              </a:xfrm>
              <a:custGeom>
                <a:avLst/>
                <a:gdLst>
                  <a:gd name="T0" fmla="*/ 879 w 879"/>
                  <a:gd name="T1" fmla="*/ 136 h 136"/>
                  <a:gd name="T2" fmla="*/ 0 w 879"/>
                  <a:gd name="T3" fmla="*/ 136 h 136"/>
                  <a:gd name="T4" fmla="*/ 0 w 879"/>
                  <a:gd name="T5" fmla="*/ 0 h 136"/>
                  <a:gd name="T6" fmla="*/ 879 w 879"/>
                  <a:gd name="T7" fmla="*/ 0 h 136"/>
                  <a:gd name="T8" fmla="*/ 879 w 879"/>
                  <a:gd name="T9" fmla="*/ 136 h 136"/>
                  <a:gd name="T10" fmla="*/ 879 w 879"/>
                  <a:gd name="T11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6">
                    <a:moveTo>
                      <a:pt x="879" y="136"/>
                    </a:moveTo>
                    <a:lnTo>
                      <a:pt x="0" y="136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6"/>
                    </a:lnTo>
                    <a:lnTo>
                      <a:pt x="879" y="13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" name="Freeform 146"/>
              <p:cNvSpPr>
                <a:spLocks/>
              </p:cNvSpPr>
              <p:nvPr userDrawn="1"/>
            </p:nvSpPr>
            <p:spPr bwMode="auto">
              <a:xfrm>
                <a:off x="597552" y="2227411"/>
                <a:ext cx="2042644" cy="313014"/>
              </a:xfrm>
              <a:custGeom>
                <a:avLst/>
                <a:gdLst>
                  <a:gd name="T0" fmla="*/ 879 w 879"/>
                  <a:gd name="T1" fmla="*/ 132 h 132"/>
                  <a:gd name="T2" fmla="*/ 0 w 879"/>
                  <a:gd name="T3" fmla="*/ 132 h 132"/>
                  <a:gd name="T4" fmla="*/ 0 w 879"/>
                  <a:gd name="T5" fmla="*/ 0 h 132"/>
                  <a:gd name="T6" fmla="*/ 879 w 879"/>
                  <a:gd name="T7" fmla="*/ 0 h 132"/>
                  <a:gd name="T8" fmla="*/ 879 w 879"/>
                  <a:gd name="T9" fmla="*/ 132 h 132"/>
                  <a:gd name="T10" fmla="*/ 879 w 879"/>
                  <a:gd name="T1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2">
                    <a:moveTo>
                      <a:pt x="879" y="132"/>
                    </a:moveTo>
                    <a:lnTo>
                      <a:pt x="0" y="132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2"/>
                    </a:lnTo>
                    <a:lnTo>
                      <a:pt x="879" y="13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23" name="Прямоугольник 22"/>
            <p:cNvSpPr/>
            <p:nvPr userDrawn="1"/>
          </p:nvSpPr>
          <p:spPr>
            <a:xfrm>
              <a:off x="331532" y="5094289"/>
              <a:ext cx="4165401" cy="1304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7" name="Скругленный прямоугольник 56"/>
          <p:cNvSpPr/>
          <p:nvPr userDrawn="1"/>
        </p:nvSpPr>
        <p:spPr>
          <a:xfrm>
            <a:off x="-3066" y="6516778"/>
            <a:ext cx="8316000" cy="36000"/>
          </a:xfrm>
          <a:prstGeom prst="roundRect">
            <a:avLst>
              <a:gd name="adj" fmla="val 50000"/>
            </a:avLst>
          </a:prstGeom>
          <a:solidFill>
            <a:srgbClr val="00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9" name="Группа 68"/>
          <p:cNvGrpSpPr/>
          <p:nvPr userDrawn="1"/>
        </p:nvGrpSpPr>
        <p:grpSpPr>
          <a:xfrm>
            <a:off x="272917" y="290512"/>
            <a:ext cx="1353206" cy="865769"/>
            <a:chOff x="1928547" y="1839491"/>
            <a:chExt cx="2601805" cy="1660946"/>
          </a:xfrm>
          <a:solidFill>
            <a:srgbClr val="004890"/>
          </a:solidFill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1928547" y="1839491"/>
              <a:ext cx="2592000" cy="126000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3181990" y="2283619"/>
              <a:ext cx="1343600" cy="121444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Арка 10"/>
            <p:cNvSpPr/>
            <p:nvPr/>
          </p:nvSpPr>
          <p:spPr>
            <a:xfrm rot="10800000">
              <a:off x="3196773" y="2750153"/>
              <a:ext cx="513668" cy="315227"/>
            </a:xfrm>
            <a:custGeom>
              <a:avLst/>
              <a:gdLst>
                <a:gd name="connsiteX0" fmla="*/ 10 w 545712"/>
                <a:gd name="connsiteY0" fmla="*/ 308450 h 611779"/>
                <a:gd name="connsiteX1" fmla="*/ 125904 w 545712"/>
                <a:gd name="connsiteY1" fmla="*/ 48153 h 611779"/>
                <a:gd name="connsiteX2" fmla="*/ 425946 w 545712"/>
                <a:gd name="connsiteY2" fmla="*/ 52681 h 611779"/>
                <a:gd name="connsiteX3" fmla="*/ 545580 w 545712"/>
                <a:gd name="connsiteY3" fmla="*/ 315434 h 611779"/>
                <a:gd name="connsiteX4" fmla="*/ 435322 w 545712"/>
                <a:gd name="connsiteY4" fmla="*/ 311575 h 611779"/>
                <a:gd name="connsiteX5" fmla="*/ 368471 w 545712"/>
                <a:gd name="connsiteY5" fmla="*/ 147741 h 611779"/>
                <a:gd name="connsiteX6" fmla="*/ 180907 w 545712"/>
                <a:gd name="connsiteY6" fmla="*/ 144623 h 611779"/>
                <a:gd name="connsiteX7" fmla="*/ 110325 w 545712"/>
                <a:gd name="connsiteY7" fmla="*/ 307414 h 611779"/>
                <a:gd name="connsiteX8" fmla="*/ 10 w 545712"/>
                <a:gd name="connsiteY8" fmla="*/ 308450 h 611779"/>
                <a:gd name="connsiteX0" fmla="*/ 10 w 521946"/>
                <a:gd name="connsiteY0" fmla="*/ 299173 h 302364"/>
                <a:gd name="connsiteX1" fmla="*/ 125904 w 521946"/>
                <a:gd name="connsiteY1" fmla="*/ 38876 h 302364"/>
                <a:gd name="connsiteX2" fmla="*/ 425946 w 521946"/>
                <a:gd name="connsiteY2" fmla="*/ 43404 h 302364"/>
                <a:gd name="connsiteX3" fmla="*/ 521767 w 521946"/>
                <a:gd name="connsiteY3" fmla="*/ 287107 h 302364"/>
                <a:gd name="connsiteX4" fmla="*/ 435322 w 521946"/>
                <a:gd name="connsiteY4" fmla="*/ 302298 h 302364"/>
                <a:gd name="connsiteX5" fmla="*/ 368471 w 521946"/>
                <a:gd name="connsiteY5" fmla="*/ 138464 h 302364"/>
                <a:gd name="connsiteX6" fmla="*/ 180907 w 521946"/>
                <a:gd name="connsiteY6" fmla="*/ 135346 h 302364"/>
                <a:gd name="connsiteX7" fmla="*/ 110325 w 521946"/>
                <a:gd name="connsiteY7" fmla="*/ 298137 h 302364"/>
                <a:gd name="connsiteX8" fmla="*/ 10 w 521946"/>
                <a:gd name="connsiteY8" fmla="*/ 299173 h 302364"/>
                <a:gd name="connsiteX0" fmla="*/ 10 w 521946"/>
                <a:gd name="connsiteY0" fmla="*/ 299173 h 306323"/>
                <a:gd name="connsiteX1" fmla="*/ 125904 w 521946"/>
                <a:gd name="connsiteY1" fmla="*/ 38876 h 306323"/>
                <a:gd name="connsiteX2" fmla="*/ 425946 w 521946"/>
                <a:gd name="connsiteY2" fmla="*/ 43404 h 306323"/>
                <a:gd name="connsiteX3" fmla="*/ 521767 w 521946"/>
                <a:gd name="connsiteY3" fmla="*/ 287107 h 306323"/>
                <a:gd name="connsiteX4" fmla="*/ 435322 w 521946"/>
                <a:gd name="connsiteY4" fmla="*/ 302298 h 306323"/>
                <a:gd name="connsiteX5" fmla="*/ 368471 w 521946"/>
                <a:gd name="connsiteY5" fmla="*/ 138464 h 306323"/>
                <a:gd name="connsiteX6" fmla="*/ 180907 w 521946"/>
                <a:gd name="connsiteY6" fmla="*/ 135346 h 306323"/>
                <a:gd name="connsiteX7" fmla="*/ 110325 w 521946"/>
                <a:gd name="connsiteY7" fmla="*/ 298137 h 306323"/>
                <a:gd name="connsiteX8" fmla="*/ 10 w 521946"/>
                <a:gd name="connsiteY8" fmla="*/ 299173 h 306323"/>
                <a:gd name="connsiteX0" fmla="*/ 10 w 527705"/>
                <a:gd name="connsiteY0" fmla="*/ 299173 h 306323"/>
                <a:gd name="connsiteX1" fmla="*/ 125904 w 527705"/>
                <a:gd name="connsiteY1" fmla="*/ 38876 h 306323"/>
                <a:gd name="connsiteX2" fmla="*/ 425946 w 527705"/>
                <a:gd name="connsiteY2" fmla="*/ 43404 h 306323"/>
                <a:gd name="connsiteX3" fmla="*/ 521767 w 527705"/>
                <a:gd name="connsiteY3" fmla="*/ 287107 h 306323"/>
                <a:gd name="connsiteX4" fmla="*/ 435322 w 527705"/>
                <a:gd name="connsiteY4" fmla="*/ 302298 h 306323"/>
                <a:gd name="connsiteX5" fmla="*/ 368471 w 527705"/>
                <a:gd name="connsiteY5" fmla="*/ 138464 h 306323"/>
                <a:gd name="connsiteX6" fmla="*/ 180907 w 527705"/>
                <a:gd name="connsiteY6" fmla="*/ 135346 h 306323"/>
                <a:gd name="connsiteX7" fmla="*/ 110325 w 527705"/>
                <a:gd name="connsiteY7" fmla="*/ 298137 h 306323"/>
                <a:gd name="connsiteX8" fmla="*/ 10 w 527705"/>
                <a:gd name="connsiteY8" fmla="*/ 299173 h 306323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4667"/>
                <a:gd name="connsiteX1" fmla="*/ 125904 w 527705"/>
                <a:gd name="connsiteY1" fmla="*/ 38876 h 304667"/>
                <a:gd name="connsiteX2" fmla="*/ 425946 w 527705"/>
                <a:gd name="connsiteY2" fmla="*/ 43404 h 304667"/>
                <a:gd name="connsiteX3" fmla="*/ 521767 w 527705"/>
                <a:gd name="connsiteY3" fmla="*/ 287107 h 304667"/>
                <a:gd name="connsiteX4" fmla="*/ 432941 w 527705"/>
                <a:gd name="connsiteY4" fmla="*/ 295154 h 304667"/>
                <a:gd name="connsiteX5" fmla="*/ 368471 w 527705"/>
                <a:gd name="connsiteY5" fmla="*/ 138464 h 304667"/>
                <a:gd name="connsiteX6" fmla="*/ 180907 w 527705"/>
                <a:gd name="connsiteY6" fmla="*/ 135346 h 304667"/>
                <a:gd name="connsiteX7" fmla="*/ 110325 w 527705"/>
                <a:gd name="connsiteY7" fmla="*/ 298137 h 304667"/>
                <a:gd name="connsiteX8" fmla="*/ 10 w 527705"/>
                <a:gd name="connsiteY8" fmla="*/ 299173 h 304667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296 h 310304"/>
                <a:gd name="connsiteX1" fmla="*/ 125904 w 527705"/>
                <a:gd name="connsiteY1" fmla="*/ 38999 h 310304"/>
                <a:gd name="connsiteX2" fmla="*/ 425946 w 527705"/>
                <a:gd name="connsiteY2" fmla="*/ 43527 h 310304"/>
                <a:gd name="connsiteX3" fmla="*/ 521767 w 527705"/>
                <a:gd name="connsiteY3" fmla="*/ 289611 h 310304"/>
                <a:gd name="connsiteX4" fmla="*/ 432941 w 527705"/>
                <a:gd name="connsiteY4" fmla="*/ 295277 h 310304"/>
                <a:gd name="connsiteX5" fmla="*/ 368471 w 527705"/>
                <a:gd name="connsiteY5" fmla="*/ 138587 h 310304"/>
                <a:gd name="connsiteX6" fmla="*/ 180907 w 527705"/>
                <a:gd name="connsiteY6" fmla="*/ 135469 h 310304"/>
                <a:gd name="connsiteX7" fmla="*/ 110325 w 527705"/>
                <a:gd name="connsiteY7" fmla="*/ 298260 h 310304"/>
                <a:gd name="connsiteX8" fmla="*/ 10 w 527705"/>
                <a:gd name="connsiteY8" fmla="*/ 299296 h 310304"/>
                <a:gd name="connsiteX0" fmla="*/ 10 w 527705"/>
                <a:gd name="connsiteY0" fmla="*/ 299296 h 306181"/>
                <a:gd name="connsiteX1" fmla="*/ 125904 w 527705"/>
                <a:gd name="connsiteY1" fmla="*/ 38999 h 306181"/>
                <a:gd name="connsiteX2" fmla="*/ 425946 w 527705"/>
                <a:gd name="connsiteY2" fmla="*/ 43527 h 306181"/>
                <a:gd name="connsiteX3" fmla="*/ 521767 w 527705"/>
                <a:gd name="connsiteY3" fmla="*/ 289611 h 306181"/>
                <a:gd name="connsiteX4" fmla="*/ 432941 w 527705"/>
                <a:gd name="connsiteY4" fmla="*/ 295277 h 306181"/>
                <a:gd name="connsiteX5" fmla="*/ 368471 w 527705"/>
                <a:gd name="connsiteY5" fmla="*/ 138587 h 306181"/>
                <a:gd name="connsiteX6" fmla="*/ 180907 w 527705"/>
                <a:gd name="connsiteY6" fmla="*/ 135469 h 306181"/>
                <a:gd name="connsiteX7" fmla="*/ 110325 w 527705"/>
                <a:gd name="connsiteY7" fmla="*/ 298260 h 306181"/>
                <a:gd name="connsiteX8" fmla="*/ 10 w 527705"/>
                <a:gd name="connsiteY8" fmla="*/ 299296 h 306181"/>
                <a:gd name="connsiteX0" fmla="*/ 10 w 523256"/>
                <a:gd name="connsiteY0" fmla="*/ 299173 h 305198"/>
                <a:gd name="connsiteX1" fmla="*/ 125904 w 523256"/>
                <a:gd name="connsiteY1" fmla="*/ 38876 h 305198"/>
                <a:gd name="connsiteX2" fmla="*/ 425946 w 523256"/>
                <a:gd name="connsiteY2" fmla="*/ 43404 h 305198"/>
                <a:gd name="connsiteX3" fmla="*/ 517005 w 523256"/>
                <a:gd name="connsiteY3" fmla="*/ 287107 h 305198"/>
                <a:gd name="connsiteX4" fmla="*/ 432941 w 523256"/>
                <a:gd name="connsiteY4" fmla="*/ 295154 h 305198"/>
                <a:gd name="connsiteX5" fmla="*/ 368471 w 523256"/>
                <a:gd name="connsiteY5" fmla="*/ 138464 h 305198"/>
                <a:gd name="connsiteX6" fmla="*/ 180907 w 523256"/>
                <a:gd name="connsiteY6" fmla="*/ 135346 h 305198"/>
                <a:gd name="connsiteX7" fmla="*/ 110325 w 523256"/>
                <a:gd name="connsiteY7" fmla="*/ 298137 h 305198"/>
                <a:gd name="connsiteX8" fmla="*/ 10 w 523256"/>
                <a:gd name="connsiteY8" fmla="*/ 299173 h 305198"/>
                <a:gd name="connsiteX0" fmla="*/ 10 w 531488"/>
                <a:gd name="connsiteY0" fmla="*/ 299173 h 305198"/>
                <a:gd name="connsiteX1" fmla="*/ 125904 w 531488"/>
                <a:gd name="connsiteY1" fmla="*/ 38876 h 305198"/>
                <a:gd name="connsiteX2" fmla="*/ 425946 w 531488"/>
                <a:gd name="connsiteY2" fmla="*/ 43404 h 305198"/>
                <a:gd name="connsiteX3" fmla="*/ 517005 w 531488"/>
                <a:gd name="connsiteY3" fmla="*/ 287107 h 305198"/>
                <a:gd name="connsiteX4" fmla="*/ 432941 w 531488"/>
                <a:gd name="connsiteY4" fmla="*/ 295154 h 305198"/>
                <a:gd name="connsiteX5" fmla="*/ 368471 w 531488"/>
                <a:gd name="connsiteY5" fmla="*/ 138464 h 305198"/>
                <a:gd name="connsiteX6" fmla="*/ 180907 w 531488"/>
                <a:gd name="connsiteY6" fmla="*/ 135346 h 305198"/>
                <a:gd name="connsiteX7" fmla="*/ 110325 w 531488"/>
                <a:gd name="connsiteY7" fmla="*/ 298137 h 305198"/>
                <a:gd name="connsiteX8" fmla="*/ 10 w 531488"/>
                <a:gd name="connsiteY8" fmla="*/ 299173 h 305198"/>
                <a:gd name="connsiteX0" fmla="*/ 10 w 531488"/>
                <a:gd name="connsiteY0" fmla="*/ 299173 h 307387"/>
                <a:gd name="connsiteX1" fmla="*/ 125904 w 531488"/>
                <a:gd name="connsiteY1" fmla="*/ 38876 h 307387"/>
                <a:gd name="connsiteX2" fmla="*/ 425946 w 531488"/>
                <a:gd name="connsiteY2" fmla="*/ 43404 h 307387"/>
                <a:gd name="connsiteX3" fmla="*/ 517005 w 531488"/>
                <a:gd name="connsiteY3" fmla="*/ 287107 h 307387"/>
                <a:gd name="connsiteX4" fmla="*/ 432941 w 531488"/>
                <a:gd name="connsiteY4" fmla="*/ 295154 h 307387"/>
                <a:gd name="connsiteX5" fmla="*/ 368471 w 531488"/>
                <a:gd name="connsiteY5" fmla="*/ 138464 h 307387"/>
                <a:gd name="connsiteX6" fmla="*/ 180907 w 531488"/>
                <a:gd name="connsiteY6" fmla="*/ 135346 h 307387"/>
                <a:gd name="connsiteX7" fmla="*/ 110325 w 531488"/>
                <a:gd name="connsiteY7" fmla="*/ 298137 h 307387"/>
                <a:gd name="connsiteX8" fmla="*/ 10 w 531488"/>
                <a:gd name="connsiteY8" fmla="*/ 299173 h 307387"/>
                <a:gd name="connsiteX0" fmla="*/ 10 w 531488"/>
                <a:gd name="connsiteY0" fmla="*/ 299173 h 308817"/>
                <a:gd name="connsiteX1" fmla="*/ 125904 w 531488"/>
                <a:gd name="connsiteY1" fmla="*/ 38876 h 308817"/>
                <a:gd name="connsiteX2" fmla="*/ 425946 w 531488"/>
                <a:gd name="connsiteY2" fmla="*/ 43404 h 308817"/>
                <a:gd name="connsiteX3" fmla="*/ 517005 w 531488"/>
                <a:gd name="connsiteY3" fmla="*/ 287107 h 308817"/>
                <a:gd name="connsiteX4" fmla="*/ 440085 w 531488"/>
                <a:gd name="connsiteY4" fmla="*/ 297535 h 308817"/>
                <a:gd name="connsiteX5" fmla="*/ 368471 w 531488"/>
                <a:gd name="connsiteY5" fmla="*/ 138464 h 308817"/>
                <a:gd name="connsiteX6" fmla="*/ 180907 w 531488"/>
                <a:gd name="connsiteY6" fmla="*/ 135346 h 308817"/>
                <a:gd name="connsiteX7" fmla="*/ 110325 w 531488"/>
                <a:gd name="connsiteY7" fmla="*/ 298137 h 308817"/>
                <a:gd name="connsiteX8" fmla="*/ 10 w 531488"/>
                <a:gd name="connsiteY8" fmla="*/ 299173 h 308817"/>
                <a:gd name="connsiteX0" fmla="*/ 10 w 531488"/>
                <a:gd name="connsiteY0" fmla="*/ 299173 h 304878"/>
                <a:gd name="connsiteX1" fmla="*/ 125904 w 531488"/>
                <a:gd name="connsiteY1" fmla="*/ 38876 h 304878"/>
                <a:gd name="connsiteX2" fmla="*/ 425946 w 531488"/>
                <a:gd name="connsiteY2" fmla="*/ 43404 h 304878"/>
                <a:gd name="connsiteX3" fmla="*/ 517005 w 531488"/>
                <a:gd name="connsiteY3" fmla="*/ 287107 h 304878"/>
                <a:gd name="connsiteX4" fmla="*/ 440085 w 531488"/>
                <a:gd name="connsiteY4" fmla="*/ 297535 h 304878"/>
                <a:gd name="connsiteX5" fmla="*/ 368471 w 531488"/>
                <a:gd name="connsiteY5" fmla="*/ 138464 h 304878"/>
                <a:gd name="connsiteX6" fmla="*/ 180907 w 531488"/>
                <a:gd name="connsiteY6" fmla="*/ 135346 h 304878"/>
                <a:gd name="connsiteX7" fmla="*/ 110325 w 531488"/>
                <a:gd name="connsiteY7" fmla="*/ 298137 h 304878"/>
                <a:gd name="connsiteX8" fmla="*/ 10 w 531488"/>
                <a:gd name="connsiteY8" fmla="*/ 299173 h 304878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27719"/>
                <a:gd name="connsiteY0" fmla="*/ 299173 h 307811"/>
                <a:gd name="connsiteX1" fmla="*/ 125904 w 527719"/>
                <a:gd name="connsiteY1" fmla="*/ 38876 h 307811"/>
                <a:gd name="connsiteX2" fmla="*/ 425946 w 527719"/>
                <a:gd name="connsiteY2" fmla="*/ 43404 h 307811"/>
                <a:gd name="connsiteX3" fmla="*/ 517005 w 527719"/>
                <a:gd name="connsiteY3" fmla="*/ 287107 h 307811"/>
                <a:gd name="connsiteX4" fmla="*/ 440085 w 527719"/>
                <a:gd name="connsiteY4" fmla="*/ 297535 h 307811"/>
                <a:gd name="connsiteX5" fmla="*/ 368471 w 527719"/>
                <a:gd name="connsiteY5" fmla="*/ 138464 h 307811"/>
                <a:gd name="connsiteX6" fmla="*/ 180907 w 527719"/>
                <a:gd name="connsiteY6" fmla="*/ 135346 h 307811"/>
                <a:gd name="connsiteX7" fmla="*/ 110325 w 527719"/>
                <a:gd name="connsiteY7" fmla="*/ 298137 h 307811"/>
                <a:gd name="connsiteX8" fmla="*/ 10 w 527719"/>
                <a:gd name="connsiteY8" fmla="*/ 299173 h 307811"/>
                <a:gd name="connsiteX0" fmla="*/ 10 w 529587"/>
                <a:gd name="connsiteY0" fmla="*/ 299173 h 307811"/>
                <a:gd name="connsiteX1" fmla="*/ 125904 w 529587"/>
                <a:gd name="connsiteY1" fmla="*/ 38876 h 307811"/>
                <a:gd name="connsiteX2" fmla="*/ 425946 w 529587"/>
                <a:gd name="connsiteY2" fmla="*/ 43404 h 307811"/>
                <a:gd name="connsiteX3" fmla="*/ 517005 w 529587"/>
                <a:gd name="connsiteY3" fmla="*/ 287107 h 307811"/>
                <a:gd name="connsiteX4" fmla="*/ 440085 w 529587"/>
                <a:gd name="connsiteY4" fmla="*/ 297535 h 307811"/>
                <a:gd name="connsiteX5" fmla="*/ 368471 w 529587"/>
                <a:gd name="connsiteY5" fmla="*/ 138464 h 307811"/>
                <a:gd name="connsiteX6" fmla="*/ 180907 w 529587"/>
                <a:gd name="connsiteY6" fmla="*/ 135346 h 307811"/>
                <a:gd name="connsiteX7" fmla="*/ 110325 w 529587"/>
                <a:gd name="connsiteY7" fmla="*/ 298137 h 307811"/>
                <a:gd name="connsiteX8" fmla="*/ 10 w 529587"/>
                <a:gd name="connsiteY8" fmla="*/ 299173 h 307811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0325 w 529587"/>
                <a:gd name="connsiteY7" fmla="*/ 305334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7096"/>
                <a:gd name="connsiteX1" fmla="*/ 111618 w 515301"/>
                <a:gd name="connsiteY1" fmla="*/ 36683 h 307096"/>
                <a:gd name="connsiteX2" fmla="*/ 411660 w 515301"/>
                <a:gd name="connsiteY2" fmla="*/ 41211 h 307096"/>
                <a:gd name="connsiteX3" fmla="*/ 502719 w 515301"/>
                <a:gd name="connsiteY3" fmla="*/ 284914 h 307096"/>
                <a:gd name="connsiteX4" fmla="*/ 425799 w 515301"/>
                <a:gd name="connsiteY4" fmla="*/ 295342 h 307096"/>
                <a:gd name="connsiteX5" fmla="*/ 354185 w 515301"/>
                <a:gd name="connsiteY5" fmla="*/ 136271 h 307096"/>
                <a:gd name="connsiteX6" fmla="*/ 166621 w 515301"/>
                <a:gd name="connsiteY6" fmla="*/ 133153 h 307096"/>
                <a:gd name="connsiteX7" fmla="*/ 105564 w 515301"/>
                <a:gd name="connsiteY7" fmla="*/ 269751 h 307096"/>
                <a:gd name="connsiteX8" fmla="*/ 11 w 515301"/>
                <a:gd name="connsiteY8" fmla="*/ 285074 h 307096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74513 h 305618"/>
                <a:gd name="connsiteX8" fmla="*/ 11 w 515301"/>
                <a:gd name="connsiteY8" fmla="*/ 285074 h 305618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5522 w 513668"/>
                <a:gd name="connsiteY0" fmla="*/ 282554 h 305479"/>
                <a:gd name="connsiteX1" fmla="*/ 109985 w 513668"/>
                <a:gd name="connsiteY1" fmla="*/ 36544 h 305479"/>
                <a:gd name="connsiteX2" fmla="*/ 410027 w 513668"/>
                <a:gd name="connsiteY2" fmla="*/ 41072 h 305479"/>
                <a:gd name="connsiteX3" fmla="*/ 501086 w 513668"/>
                <a:gd name="connsiteY3" fmla="*/ 284775 h 305479"/>
                <a:gd name="connsiteX4" fmla="*/ 424166 w 513668"/>
                <a:gd name="connsiteY4" fmla="*/ 295203 h 305479"/>
                <a:gd name="connsiteX5" fmla="*/ 352552 w 513668"/>
                <a:gd name="connsiteY5" fmla="*/ 136132 h 305479"/>
                <a:gd name="connsiteX6" fmla="*/ 164988 w 513668"/>
                <a:gd name="connsiteY6" fmla="*/ 133014 h 305479"/>
                <a:gd name="connsiteX7" fmla="*/ 103931 w 513668"/>
                <a:gd name="connsiteY7" fmla="*/ 274374 h 305479"/>
                <a:gd name="connsiteX8" fmla="*/ 5522 w 513668"/>
                <a:gd name="connsiteY8" fmla="*/ 282554 h 305479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3668" h="315227">
                  <a:moveTo>
                    <a:pt x="5522" y="292302"/>
                  </a:moveTo>
                  <a:cubicBezTo>
                    <a:pt x="-19076" y="191793"/>
                    <a:pt x="42568" y="86539"/>
                    <a:pt x="109985" y="46292"/>
                  </a:cubicBezTo>
                  <a:cubicBezTo>
                    <a:pt x="167877" y="6045"/>
                    <a:pt x="261499" y="-35797"/>
                    <a:pt x="410027" y="50820"/>
                  </a:cubicBezTo>
                  <a:cubicBezTo>
                    <a:pt x="475211" y="92192"/>
                    <a:pt x="542104" y="249274"/>
                    <a:pt x="501086" y="294523"/>
                  </a:cubicBezTo>
                  <a:cubicBezTo>
                    <a:pt x="473858" y="319432"/>
                    <a:pt x="434725" y="320524"/>
                    <a:pt x="424166" y="304951"/>
                  </a:cubicBezTo>
                  <a:cubicBezTo>
                    <a:pt x="380481" y="278509"/>
                    <a:pt x="424522" y="214822"/>
                    <a:pt x="352552" y="145880"/>
                  </a:cubicBezTo>
                  <a:cubicBezTo>
                    <a:pt x="294506" y="106681"/>
                    <a:pt x="245563" y="91144"/>
                    <a:pt x="164988" y="142762"/>
                  </a:cubicBezTo>
                  <a:cubicBezTo>
                    <a:pt x="120437" y="179538"/>
                    <a:pt x="115417" y="219116"/>
                    <a:pt x="103931" y="284122"/>
                  </a:cubicBezTo>
                  <a:cubicBezTo>
                    <a:pt x="68747" y="338443"/>
                    <a:pt x="9749" y="307038"/>
                    <a:pt x="5522" y="2923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4" name="Арка 10"/>
            <p:cNvSpPr/>
            <p:nvPr/>
          </p:nvSpPr>
          <p:spPr>
            <a:xfrm rot="10800000">
              <a:off x="3601245" y="2750153"/>
              <a:ext cx="513668" cy="315227"/>
            </a:xfrm>
            <a:custGeom>
              <a:avLst/>
              <a:gdLst>
                <a:gd name="connsiteX0" fmla="*/ 10 w 545712"/>
                <a:gd name="connsiteY0" fmla="*/ 308450 h 611779"/>
                <a:gd name="connsiteX1" fmla="*/ 125904 w 545712"/>
                <a:gd name="connsiteY1" fmla="*/ 48153 h 611779"/>
                <a:gd name="connsiteX2" fmla="*/ 425946 w 545712"/>
                <a:gd name="connsiteY2" fmla="*/ 52681 h 611779"/>
                <a:gd name="connsiteX3" fmla="*/ 545580 w 545712"/>
                <a:gd name="connsiteY3" fmla="*/ 315434 h 611779"/>
                <a:gd name="connsiteX4" fmla="*/ 435322 w 545712"/>
                <a:gd name="connsiteY4" fmla="*/ 311575 h 611779"/>
                <a:gd name="connsiteX5" fmla="*/ 368471 w 545712"/>
                <a:gd name="connsiteY5" fmla="*/ 147741 h 611779"/>
                <a:gd name="connsiteX6" fmla="*/ 180907 w 545712"/>
                <a:gd name="connsiteY6" fmla="*/ 144623 h 611779"/>
                <a:gd name="connsiteX7" fmla="*/ 110325 w 545712"/>
                <a:gd name="connsiteY7" fmla="*/ 307414 h 611779"/>
                <a:gd name="connsiteX8" fmla="*/ 10 w 545712"/>
                <a:gd name="connsiteY8" fmla="*/ 308450 h 611779"/>
                <a:gd name="connsiteX0" fmla="*/ 10 w 521946"/>
                <a:gd name="connsiteY0" fmla="*/ 299173 h 302364"/>
                <a:gd name="connsiteX1" fmla="*/ 125904 w 521946"/>
                <a:gd name="connsiteY1" fmla="*/ 38876 h 302364"/>
                <a:gd name="connsiteX2" fmla="*/ 425946 w 521946"/>
                <a:gd name="connsiteY2" fmla="*/ 43404 h 302364"/>
                <a:gd name="connsiteX3" fmla="*/ 521767 w 521946"/>
                <a:gd name="connsiteY3" fmla="*/ 287107 h 302364"/>
                <a:gd name="connsiteX4" fmla="*/ 435322 w 521946"/>
                <a:gd name="connsiteY4" fmla="*/ 302298 h 302364"/>
                <a:gd name="connsiteX5" fmla="*/ 368471 w 521946"/>
                <a:gd name="connsiteY5" fmla="*/ 138464 h 302364"/>
                <a:gd name="connsiteX6" fmla="*/ 180907 w 521946"/>
                <a:gd name="connsiteY6" fmla="*/ 135346 h 302364"/>
                <a:gd name="connsiteX7" fmla="*/ 110325 w 521946"/>
                <a:gd name="connsiteY7" fmla="*/ 298137 h 302364"/>
                <a:gd name="connsiteX8" fmla="*/ 10 w 521946"/>
                <a:gd name="connsiteY8" fmla="*/ 299173 h 302364"/>
                <a:gd name="connsiteX0" fmla="*/ 10 w 521946"/>
                <a:gd name="connsiteY0" fmla="*/ 299173 h 306323"/>
                <a:gd name="connsiteX1" fmla="*/ 125904 w 521946"/>
                <a:gd name="connsiteY1" fmla="*/ 38876 h 306323"/>
                <a:gd name="connsiteX2" fmla="*/ 425946 w 521946"/>
                <a:gd name="connsiteY2" fmla="*/ 43404 h 306323"/>
                <a:gd name="connsiteX3" fmla="*/ 521767 w 521946"/>
                <a:gd name="connsiteY3" fmla="*/ 287107 h 306323"/>
                <a:gd name="connsiteX4" fmla="*/ 435322 w 521946"/>
                <a:gd name="connsiteY4" fmla="*/ 302298 h 306323"/>
                <a:gd name="connsiteX5" fmla="*/ 368471 w 521946"/>
                <a:gd name="connsiteY5" fmla="*/ 138464 h 306323"/>
                <a:gd name="connsiteX6" fmla="*/ 180907 w 521946"/>
                <a:gd name="connsiteY6" fmla="*/ 135346 h 306323"/>
                <a:gd name="connsiteX7" fmla="*/ 110325 w 521946"/>
                <a:gd name="connsiteY7" fmla="*/ 298137 h 306323"/>
                <a:gd name="connsiteX8" fmla="*/ 10 w 521946"/>
                <a:gd name="connsiteY8" fmla="*/ 299173 h 306323"/>
                <a:gd name="connsiteX0" fmla="*/ 10 w 527705"/>
                <a:gd name="connsiteY0" fmla="*/ 299173 h 306323"/>
                <a:gd name="connsiteX1" fmla="*/ 125904 w 527705"/>
                <a:gd name="connsiteY1" fmla="*/ 38876 h 306323"/>
                <a:gd name="connsiteX2" fmla="*/ 425946 w 527705"/>
                <a:gd name="connsiteY2" fmla="*/ 43404 h 306323"/>
                <a:gd name="connsiteX3" fmla="*/ 521767 w 527705"/>
                <a:gd name="connsiteY3" fmla="*/ 287107 h 306323"/>
                <a:gd name="connsiteX4" fmla="*/ 435322 w 527705"/>
                <a:gd name="connsiteY4" fmla="*/ 302298 h 306323"/>
                <a:gd name="connsiteX5" fmla="*/ 368471 w 527705"/>
                <a:gd name="connsiteY5" fmla="*/ 138464 h 306323"/>
                <a:gd name="connsiteX6" fmla="*/ 180907 w 527705"/>
                <a:gd name="connsiteY6" fmla="*/ 135346 h 306323"/>
                <a:gd name="connsiteX7" fmla="*/ 110325 w 527705"/>
                <a:gd name="connsiteY7" fmla="*/ 298137 h 306323"/>
                <a:gd name="connsiteX8" fmla="*/ 10 w 527705"/>
                <a:gd name="connsiteY8" fmla="*/ 299173 h 306323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4667"/>
                <a:gd name="connsiteX1" fmla="*/ 125904 w 527705"/>
                <a:gd name="connsiteY1" fmla="*/ 38876 h 304667"/>
                <a:gd name="connsiteX2" fmla="*/ 425946 w 527705"/>
                <a:gd name="connsiteY2" fmla="*/ 43404 h 304667"/>
                <a:gd name="connsiteX3" fmla="*/ 521767 w 527705"/>
                <a:gd name="connsiteY3" fmla="*/ 287107 h 304667"/>
                <a:gd name="connsiteX4" fmla="*/ 432941 w 527705"/>
                <a:gd name="connsiteY4" fmla="*/ 295154 h 304667"/>
                <a:gd name="connsiteX5" fmla="*/ 368471 w 527705"/>
                <a:gd name="connsiteY5" fmla="*/ 138464 h 304667"/>
                <a:gd name="connsiteX6" fmla="*/ 180907 w 527705"/>
                <a:gd name="connsiteY6" fmla="*/ 135346 h 304667"/>
                <a:gd name="connsiteX7" fmla="*/ 110325 w 527705"/>
                <a:gd name="connsiteY7" fmla="*/ 298137 h 304667"/>
                <a:gd name="connsiteX8" fmla="*/ 10 w 527705"/>
                <a:gd name="connsiteY8" fmla="*/ 299173 h 304667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296 h 310304"/>
                <a:gd name="connsiteX1" fmla="*/ 125904 w 527705"/>
                <a:gd name="connsiteY1" fmla="*/ 38999 h 310304"/>
                <a:gd name="connsiteX2" fmla="*/ 425946 w 527705"/>
                <a:gd name="connsiteY2" fmla="*/ 43527 h 310304"/>
                <a:gd name="connsiteX3" fmla="*/ 521767 w 527705"/>
                <a:gd name="connsiteY3" fmla="*/ 289611 h 310304"/>
                <a:gd name="connsiteX4" fmla="*/ 432941 w 527705"/>
                <a:gd name="connsiteY4" fmla="*/ 295277 h 310304"/>
                <a:gd name="connsiteX5" fmla="*/ 368471 w 527705"/>
                <a:gd name="connsiteY5" fmla="*/ 138587 h 310304"/>
                <a:gd name="connsiteX6" fmla="*/ 180907 w 527705"/>
                <a:gd name="connsiteY6" fmla="*/ 135469 h 310304"/>
                <a:gd name="connsiteX7" fmla="*/ 110325 w 527705"/>
                <a:gd name="connsiteY7" fmla="*/ 298260 h 310304"/>
                <a:gd name="connsiteX8" fmla="*/ 10 w 527705"/>
                <a:gd name="connsiteY8" fmla="*/ 299296 h 310304"/>
                <a:gd name="connsiteX0" fmla="*/ 10 w 527705"/>
                <a:gd name="connsiteY0" fmla="*/ 299296 h 306181"/>
                <a:gd name="connsiteX1" fmla="*/ 125904 w 527705"/>
                <a:gd name="connsiteY1" fmla="*/ 38999 h 306181"/>
                <a:gd name="connsiteX2" fmla="*/ 425946 w 527705"/>
                <a:gd name="connsiteY2" fmla="*/ 43527 h 306181"/>
                <a:gd name="connsiteX3" fmla="*/ 521767 w 527705"/>
                <a:gd name="connsiteY3" fmla="*/ 289611 h 306181"/>
                <a:gd name="connsiteX4" fmla="*/ 432941 w 527705"/>
                <a:gd name="connsiteY4" fmla="*/ 295277 h 306181"/>
                <a:gd name="connsiteX5" fmla="*/ 368471 w 527705"/>
                <a:gd name="connsiteY5" fmla="*/ 138587 h 306181"/>
                <a:gd name="connsiteX6" fmla="*/ 180907 w 527705"/>
                <a:gd name="connsiteY6" fmla="*/ 135469 h 306181"/>
                <a:gd name="connsiteX7" fmla="*/ 110325 w 527705"/>
                <a:gd name="connsiteY7" fmla="*/ 298260 h 306181"/>
                <a:gd name="connsiteX8" fmla="*/ 10 w 527705"/>
                <a:gd name="connsiteY8" fmla="*/ 299296 h 306181"/>
                <a:gd name="connsiteX0" fmla="*/ 10 w 523256"/>
                <a:gd name="connsiteY0" fmla="*/ 299173 h 305198"/>
                <a:gd name="connsiteX1" fmla="*/ 125904 w 523256"/>
                <a:gd name="connsiteY1" fmla="*/ 38876 h 305198"/>
                <a:gd name="connsiteX2" fmla="*/ 425946 w 523256"/>
                <a:gd name="connsiteY2" fmla="*/ 43404 h 305198"/>
                <a:gd name="connsiteX3" fmla="*/ 517005 w 523256"/>
                <a:gd name="connsiteY3" fmla="*/ 287107 h 305198"/>
                <a:gd name="connsiteX4" fmla="*/ 432941 w 523256"/>
                <a:gd name="connsiteY4" fmla="*/ 295154 h 305198"/>
                <a:gd name="connsiteX5" fmla="*/ 368471 w 523256"/>
                <a:gd name="connsiteY5" fmla="*/ 138464 h 305198"/>
                <a:gd name="connsiteX6" fmla="*/ 180907 w 523256"/>
                <a:gd name="connsiteY6" fmla="*/ 135346 h 305198"/>
                <a:gd name="connsiteX7" fmla="*/ 110325 w 523256"/>
                <a:gd name="connsiteY7" fmla="*/ 298137 h 305198"/>
                <a:gd name="connsiteX8" fmla="*/ 10 w 523256"/>
                <a:gd name="connsiteY8" fmla="*/ 299173 h 305198"/>
                <a:gd name="connsiteX0" fmla="*/ 10 w 531488"/>
                <a:gd name="connsiteY0" fmla="*/ 299173 h 305198"/>
                <a:gd name="connsiteX1" fmla="*/ 125904 w 531488"/>
                <a:gd name="connsiteY1" fmla="*/ 38876 h 305198"/>
                <a:gd name="connsiteX2" fmla="*/ 425946 w 531488"/>
                <a:gd name="connsiteY2" fmla="*/ 43404 h 305198"/>
                <a:gd name="connsiteX3" fmla="*/ 517005 w 531488"/>
                <a:gd name="connsiteY3" fmla="*/ 287107 h 305198"/>
                <a:gd name="connsiteX4" fmla="*/ 432941 w 531488"/>
                <a:gd name="connsiteY4" fmla="*/ 295154 h 305198"/>
                <a:gd name="connsiteX5" fmla="*/ 368471 w 531488"/>
                <a:gd name="connsiteY5" fmla="*/ 138464 h 305198"/>
                <a:gd name="connsiteX6" fmla="*/ 180907 w 531488"/>
                <a:gd name="connsiteY6" fmla="*/ 135346 h 305198"/>
                <a:gd name="connsiteX7" fmla="*/ 110325 w 531488"/>
                <a:gd name="connsiteY7" fmla="*/ 298137 h 305198"/>
                <a:gd name="connsiteX8" fmla="*/ 10 w 531488"/>
                <a:gd name="connsiteY8" fmla="*/ 299173 h 305198"/>
                <a:gd name="connsiteX0" fmla="*/ 10 w 531488"/>
                <a:gd name="connsiteY0" fmla="*/ 299173 h 307387"/>
                <a:gd name="connsiteX1" fmla="*/ 125904 w 531488"/>
                <a:gd name="connsiteY1" fmla="*/ 38876 h 307387"/>
                <a:gd name="connsiteX2" fmla="*/ 425946 w 531488"/>
                <a:gd name="connsiteY2" fmla="*/ 43404 h 307387"/>
                <a:gd name="connsiteX3" fmla="*/ 517005 w 531488"/>
                <a:gd name="connsiteY3" fmla="*/ 287107 h 307387"/>
                <a:gd name="connsiteX4" fmla="*/ 432941 w 531488"/>
                <a:gd name="connsiteY4" fmla="*/ 295154 h 307387"/>
                <a:gd name="connsiteX5" fmla="*/ 368471 w 531488"/>
                <a:gd name="connsiteY5" fmla="*/ 138464 h 307387"/>
                <a:gd name="connsiteX6" fmla="*/ 180907 w 531488"/>
                <a:gd name="connsiteY6" fmla="*/ 135346 h 307387"/>
                <a:gd name="connsiteX7" fmla="*/ 110325 w 531488"/>
                <a:gd name="connsiteY7" fmla="*/ 298137 h 307387"/>
                <a:gd name="connsiteX8" fmla="*/ 10 w 531488"/>
                <a:gd name="connsiteY8" fmla="*/ 299173 h 307387"/>
                <a:gd name="connsiteX0" fmla="*/ 10 w 531488"/>
                <a:gd name="connsiteY0" fmla="*/ 299173 h 308817"/>
                <a:gd name="connsiteX1" fmla="*/ 125904 w 531488"/>
                <a:gd name="connsiteY1" fmla="*/ 38876 h 308817"/>
                <a:gd name="connsiteX2" fmla="*/ 425946 w 531488"/>
                <a:gd name="connsiteY2" fmla="*/ 43404 h 308817"/>
                <a:gd name="connsiteX3" fmla="*/ 517005 w 531488"/>
                <a:gd name="connsiteY3" fmla="*/ 287107 h 308817"/>
                <a:gd name="connsiteX4" fmla="*/ 440085 w 531488"/>
                <a:gd name="connsiteY4" fmla="*/ 297535 h 308817"/>
                <a:gd name="connsiteX5" fmla="*/ 368471 w 531488"/>
                <a:gd name="connsiteY5" fmla="*/ 138464 h 308817"/>
                <a:gd name="connsiteX6" fmla="*/ 180907 w 531488"/>
                <a:gd name="connsiteY6" fmla="*/ 135346 h 308817"/>
                <a:gd name="connsiteX7" fmla="*/ 110325 w 531488"/>
                <a:gd name="connsiteY7" fmla="*/ 298137 h 308817"/>
                <a:gd name="connsiteX8" fmla="*/ 10 w 531488"/>
                <a:gd name="connsiteY8" fmla="*/ 299173 h 308817"/>
                <a:gd name="connsiteX0" fmla="*/ 10 w 531488"/>
                <a:gd name="connsiteY0" fmla="*/ 299173 h 304878"/>
                <a:gd name="connsiteX1" fmla="*/ 125904 w 531488"/>
                <a:gd name="connsiteY1" fmla="*/ 38876 h 304878"/>
                <a:gd name="connsiteX2" fmla="*/ 425946 w 531488"/>
                <a:gd name="connsiteY2" fmla="*/ 43404 h 304878"/>
                <a:gd name="connsiteX3" fmla="*/ 517005 w 531488"/>
                <a:gd name="connsiteY3" fmla="*/ 287107 h 304878"/>
                <a:gd name="connsiteX4" fmla="*/ 440085 w 531488"/>
                <a:gd name="connsiteY4" fmla="*/ 297535 h 304878"/>
                <a:gd name="connsiteX5" fmla="*/ 368471 w 531488"/>
                <a:gd name="connsiteY5" fmla="*/ 138464 h 304878"/>
                <a:gd name="connsiteX6" fmla="*/ 180907 w 531488"/>
                <a:gd name="connsiteY6" fmla="*/ 135346 h 304878"/>
                <a:gd name="connsiteX7" fmla="*/ 110325 w 531488"/>
                <a:gd name="connsiteY7" fmla="*/ 298137 h 304878"/>
                <a:gd name="connsiteX8" fmla="*/ 10 w 531488"/>
                <a:gd name="connsiteY8" fmla="*/ 299173 h 304878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27719"/>
                <a:gd name="connsiteY0" fmla="*/ 299173 h 307811"/>
                <a:gd name="connsiteX1" fmla="*/ 125904 w 527719"/>
                <a:gd name="connsiteY1" fmla="*/ 38876 h 307811"/>
                <a:gd name="connsiteX2" fmla="*/ 425946 w 527719"/>
                <a:gd name="connsiteY2" fmla="*/ 43404 h 307811"/>
                <a:gd name="connsiteX3" fmla="*/ 517005 w 527719"/>
                <a:gd name="connsiteY3" fmla="*/ 287107 h 307811"/>
                <a:gd name="connsiteX4" fmla="*/ 440085 w 527719"/>
                <a:gd name="connsiteY4" fmla="*/ 297535 h 307811"/>
                <a:gd name="connsiteX5" fmla="*/ 368471 w 527719"/>
                <a:gd name="connsiteY5" fmla="*/ 138464 h 307811"/>
                <a:gd name="connsiteX6" fmla="*/ 180907 w 527719"/>
                <a:gd name="connsiteY6" fmla="*/ 135346 h 307811"/>
                <a:gd name="connsiteX7" fmla="*/ 110325 w 527719"/>
                <a:gd name="connsiteY7" fmla="*/ 298137 h 307811"/>
                <a:gd name="connsiteX8" fmla="*/ 10 w 527719"/>
                <a:gd name="connsiteY8" fmla="*/ 299173 h 307811"/>
                <a:gd name="connsiteX0" fmla="*/ 10 w 529587"/>
                <a:gd name="connsiteY0" fmla="*/ 299173 h 307811"/>
                <a:gd name="connsiteX1" fmla="*/ 125904 w 529587"/>
                <a:gd name="connsiteY1" fmla="*/ 38876 h 307811"/>
                <a:gd name="connsiteX2" fmla="*/ 425946 w 529587"/>
                <a:gd name="connsiteY2" fmla="*/ 43404 h 307811"/>
                <a:gd name="connsiteX3" fmla="*/ 517005 w 529587"/>
                <a:gd name="connsiteY3" fmla="*/ 287107 h 307811"/>
                <a:gd name="connsiteX4" fmla="*/ 440085 w 529587"/>
                <a:gd name="connsiteY4" fmla="*/ 297535 h 307811"/>
                <a:gd name="connsiteX5" fmla="*/ 368471 w 529587"/>
                <a:gd name="connsiteY5" fmla="*/ 138464 h 307811"/>
                <a:gd name="connsiteX6" fmla="*/ 180907 w 529587"/>
                <a:gd name="connsiteY6" fmla="*/ 135346 h 307811"/>
                <a:gd name="connsiteX7" fmla="*/ 110325 w 529587"/>
                <a:gd name="connsiteY7" fmla="*/ 298137 h 307811"/>
                <a:gd name="connsiteX8" fmla="*/ 10 w 529587"/>
                <a:gd name="connsiteY8" fmla="*/ 299173 h 307811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0325 w 529587"/>
                <a:gd name="connsiteY7" fmla="*/ 305334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7096"/>
                <a:gd name="connsiteX1" fmla="*/ 111618 w 515301"/>
                <a:gd name="connsiteY1" fmla="*/ 36683 h 307096"/>
                <a:gd name="connsiteX2" fmla="*/ 411660 w 515301"/>
                <a:gd name="connsiteY2" fmla="*/ 41211 h 307096"/>
                <a:gd name="connsiteX3" fmla="*/ 502719 w 515301"/>
                <a:gd name="connsiteY3" fmla="*/ 284914 h 307096"/>
                <a:gd name="connsiteX4" fmla="*/ 425799 w 515301"/>
                <a:gd name="connsiteY4" fmla="*/ 295342 h 307096"/>
                <a:gd name="connsiteX5" fmla="*/ 354185 w 515301"/>
                <a:gd name="connsiteY5" fmla="*/ 136271 h 307096"/>
                <a:gd name="connsiteX6" fmla="*/ 166621 w 515301"/>
                <a:gd name="connsiteY6" fmla="*/ 133153 h 307096"/>
                <a:gd name="connsiteX7" fmla="*/ 105564 w 515301"/>
                <a:gd name="connsiteY7" fmla="*/ 269751 h 307096"/>
                <a:gd name="connsiteX8" fmla="*/ 11 w 515301"/>
                <a:gd name="connsiteY8" fmla="*/ 285074 h 307096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74513 h 305618"/>
                <a:gd name="connsiteX8" fmla="*/ 11 w 515301"/>
                <a:gd name="connsiteY8" fmla="*/ 285074 h 305618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5522 w 513668"/>
                <a:gd name="connsiteY0" fmla="*/ 282554 h 305479"/>
                <a:gd name="connsiteX1" fmla="*/ 109985 w 513668"/>
                <a:gd name="connsiteY1" fmla="*/ 36544 h 305479"/>
                <a:gd name="connsiteX2" fmla="*/ 410027 w 513668"/>
                <a:gd name="connsiteY2" fmla="*/ 41072 h 305479"/>
                <a:gd name="connsiteX3" fmla="*/ 501086 w 513668"/>
                <a:gd name="connsiteY3" fmla="*/ 284775 h 305479"/>
                <a:gd name="connsiteX4" fmla="*/ 424166 w 513668"/>
                <a:gd name="connsiteY4" fmla="*/ 295203 h 305479"/>
                <a:gd name="connsiteX5" fmla="*/ 352552 w 513668"/>
                <a:gd name="connsiteY5" fmla="*/ 136132 h 305479"/>
                <a:gd name="connsiteX6" fmla="*/ 164988 w 513668"/>
                <a:gd name="connsiteY6" fmla="*/ 133014 h 305479"/>
                <a:gd name="connsiteX7" fmla="*/ 103931 w 513668"/>
                <a:gd name="connsiteY7" fmla="*/ 274374 h 305479"/>
                <a:gd name="connsiteX8" fmla="*/ 5522 w 513668"/>
                <a:gd name="connsiteY8" fmla="*/ 282554 h 305479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3668" h="315227">
                  <a:moveTo>
                    <a:pt x="5522" y="292302"/>
                  </a:moveTo>
                  <a:cubicBezTo>
                    <a:pt x="-19076" y="191793"/>
                    <a:pt x="42568" y="86539"/>
                    <a:pt x="109985" y="46292"/>
                  </a:cubicBezTo>
                  <a:cubicBezTo>
                    <a:pt x="167877" y="6045"/>
                    <a:pt x="261499" y="-35797"/>
                    <a:pt x="410027" y="50820"/>
                  </a:cubicBezTo>
                  <a:cubicBezTo>
                    <a:pt x="475211" y="92192"/>
                    <a:pt x="542104" y="249274"/>
                    <a:pt x="501086" y="294523"/>
                  </a:cubicBezTo>
                  <a:cubicBezTo>
                    <a:pt x="473858" y="319432"/>
                    <a:pt x="434725" y="320524"/>
                    <a:pt x="424166" y="304951"/>
                  </a:cubicBezTo>
                  <a:cubicBezTo>
                    <a:pt x="380481" y="278509"/>
                    <a:pt x="424522" y="214822"/>
                    <a:pt x="352552" y="145880"/>
                  </a:cubicBezTo>
                  <a:cubicBezTo>
                    <a:pt x="294506" y="106681"/>
                    <a:pt x="245563" y="91144"/>
                    <a:pt x="164988" y="142762"/>
                  </a:cubicBezTo>
                  <a:cubicBezTo>
                    <a:pt x="120437" y="179538"/>
                    <a:pt x="115417" y="219116"/>
                    <a:pt x="103931" y="284122"/>
                  </a:cubicBezTo>
                  <a:cubicBezTo>
                    <a:pt x="68747" y="338443"/>
                    <a:pt x="9749" y="307038"/>
                    <a:pt x="5522" y="2923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5" name="Арка 10"/>
            <p:cNvSpPr/>
            <p:nvPr/>
          </p:nvSpPr>
          <p:spPr>
            <a:xfrm rot="10800000">
              <a:off x="4007160" y="2750153"/>
              <a:ext cx="513668" cy="315227"/>
            </a:xfrm>
            <a:custGeom>
              <a:avLst/>
              <a:gdLst>
                <a:gd name="connsiteX0" fmla="*/ 10 w 545712"/>
                <a:gd name="connsiteY0" fmla="*/ 308450 h 611779"/>
                <a:gd name="connsiteX1" fmla="*/ 125904 w 545712"/>
                <a:gd name="connsiteY1" fmla="*/ 48153 h 611779"/>
                <a:gd name="connsiteX2" fmla="*/ 425946 w 545712"/>
                <a:gd name="connsiteY2" fmla="*/ 52681 h 611779"/>
                <a:gd name="connsiteX3" fmla="*/ 545580 w 545712"/>
                <a:gd name="connsiteY3" fmla="*/ 315434 h 611779"/>
                <a:gd name="connsiteX4" fmla="*/ 435322 w 545712"/>
                <a:gd name="connsiteY4" fmla="*/ 311575 h 611779"/>
                <a:gd name="connsiteX5" fmla="*/ 368471 w 545712"/>
                <a:gd name="connsiteY5" fmla="*/ 147741 h 611779"/>
                <a:gd name="connsiteX6" fmla="*/ 180907 w 545712"/>
                <a:gd name="connsiteY6" fmla="*/ 144623 h 611779"/>
                <a:gd name="connsiteX7" fmla="*/ 110325 w 545712"/>
                <a:gd name="connsiteY7" fmla="*/ 307414 h 611779"/>
                <a:gd name="connsiteX8" fmla="*/ 10 w 545712"/>
                <a:gd name="connsiteY8" fmla="*/ 308450 h 611779"/>
                <a:gd name="connsiteX0" fmla="*/ 10 w 521946"/>
                <a:gd name="connsiteY0" fmla="*/ 299173 h 302364"/>
                <a:gd name="connsiteX1" fmla="*/ 125904 w 521946"/>
                <a:gd name="connsiteY1" fmla="*/ 38876 h 302364"/>
                <a:gd name="connsiteX2" fmla="*/ 425946 w 521946"/>
                <a:gd name="connsiteY2" fmla="*/ 43404 h 302364"/>
                <a:gd name="connsiteX3" fmla="*/ 521767 w 521946"/>
                <a:gd name="connsiteY3" fmla="*/ 287107 h 302364"/>
                <a:gd name="connsiteX4" fmla="*/ 435322 w 521946"/>
                <a:gd name="connsiteY4" fmla="*/ 302298 h 302364"/>
                <a:gd name="connsiteX5" fmla="*/ 368471 w 521946"/>
                <a:gd name="connsiteY5" fmla="*/ 138464 h 302364"/>
                <a:gd name="connsiteX6" fmla="*/ 180907 w 521946"/>
                <a:gd name="connsiteY6" fmla="*/ 135346 h 302364"/>
                <a:gd name="connsiteX7" fmla="*/ 110325 w 521946"/>
                <a:gd name="connsiteY7" fmla="*/ 298137 h 302364"/>
                <a:gd name="connsiteX8" fmla="*/ 10 w 521946"/>
                <a:gd name="connsiteY8" fmla="*/ 299173 h 302364"/>
                <a:gd name="connsiteX0" fmla="*/ 10 w 521946"/>
                <a:gd name="connsiteY0" fmla="*/ 299173 h 306323"/>
                <a:gd name="connsiteX1" fmla="*/ 125904 w 521946"/>
                <a:gd name="connsiteY1" fmla="*/ 38876 h 306323"/>
                <a:gd name="connsiteX2" fmla="*/ 425946 w 521946"/>
                <a:gd name="connsiteY2" fmla="*/ 43404 h 306323"/>
                <a:gd name="connsiteX3" fmla="*/ 521767 w 521946"/>
                <a:gd name="connsiteY3" fmla="*/ 287107 h 306323"/>
                <a:gd name="connsiteX4" fmla="*/ 435322 w 521946"/>
                <a:gd name="connsiteY4" fmla="*/ 302298 h 306323"/>
                <a:gd name="connsiteX5" fmla="*/ 368471 w 521946"/>
                <a:gd name="connsiteY5" fmla="*/ 138464 h 306323"/>
                <a:gd name="connsiteX6" fmla="*/ 180907 w 521946"/>
                <a:gd name="connsiteY6" fmla="*/ 135346 h 306323"/>
                <a:gd name="connsiteX7" fmla="*/ 110325 w 521946"/>
                <a:gd name="connsiteY7" fmla="*/ 298137 h 306323"/>
                <a:gd name="connsiteX8" fmla="*/ 10 w 521946"/>
                <a:gd name="connsiteY8" fmla="*/ 299173 h 306323"/>
                <a:gd name="connsiteX0" fmla="*/ 10 w 527705"/>
                <a:gd name="connsiteY0" fmla="*/ 299173 h 306323"/>
                <a:gd name="connsiteX1" fmla="*/ 125904 w 527705"/>
                <a:gd name="connsiteY1" fmla="*/ 38876 h 306323"/>
                <a:gd name="connsiteX2" fmla="*/ 425946 w 527705"/>
                <a:gd name="connsiteY2" fmla="*/ 43404 h 306323"/>
                <a:gd name="connsiteX3" fmla="*/ 521767 w 527705"/>
                <a:gd name="connsiteY3" fmla="*/ 287107 h 306323"/>
                <a:gd name="connsiteX4" fmla="*/ 435322 w 527705"/>
                <a:gd name="connsiteY4" fmla="*/ 302298 h 306323"/>
                <a:gd name="connsiteX5" fmla="*/ 368471 w 527705"/>
                <a:gd name="connsiteY5" fmla="*/ 138464 h 306323"/>
                <a:gd name="connsiteX6" fmla="*/ 180907 w 527705"/>
                <a:gd name="connsiteY6" fmla="*/ 135346 h 306323"/>
                <a:gd name="connsiteX7" fmla="*/ 110325 w 527705"/>
                <a:gd name="connsiteY7" fmla="*/ 298137 h 306323"/>
                <a:gd name="connsiteX8" fmla="*/ 10 w 527705"/>
                <a:gd name="connsiteY8" fmla="*/ 299173 h 306323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4667"/>
                <a:gd name="connsiteX1" fmla="*/ 125904 w 527705"/>
                <a:gd name="connsiteY1" fmla="*/ 38876 h 304667"/>
                <a:gd name="connsiteX2" fmla="*/ 425946 w 527705"/>
                <a:gd name="connsiteY2" fmla="*/ 43404 h 304667"/>
                <a:gd name="connsiteX3" fmla="*/ 521767 w 527705"/>
                <a:gd name="connsiteY3" fmla="*/ 287107 h 304667"/>
                <a:gd name="connsiteX4" fmla="*/ 432941 w 527705"/>
                <a:gd name="connsiteY4" fmla="*/ 295154 h 304667"/>
                <a:gd name="connsiteX5" fmla="*/ 368471 w 527705"/>
                <a:gd name="connsiteY5" fmla="*/ 138464 h 304667"/>
                <a:gd name="connsiteX6" fmla="*/ 180907 w 527705"/>
                <a:gd name="connsiteY6" fmla="*/ 135346 h 304667"/>
                <a:gd name="connsiteX7" fmla="*/ 110325 w 527705"/>
                <a:gd name="connsiteY7" fmla="*/ 298137 h 304667"/>
                <a:gd name="connsiteX8" fmla="*/ 10 w 527705"/>
                <a:gd name="connsiteY8" fmla="*/ 299173 h 304667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296 h 310304"/>
                <a:gd name="connsiteX1" fmla="*/ 125904 w 527705"/>
                <a:gd name="connsiteY1" fmla="*/ 38999 h 310304"/>
                <a:gd name="connsiteX2" fmla="*/ 425946 w 527705"/>
                <a:gd name="connsiteY2" fmla="*/ 43527 h 310304"/>
                <a:gd name="connsiteX3" fmla="*/ 521767 w 527705"/>
                <a:gd name="connsiteY3" fmla="*/ 289611 h 310304"/>
                <a:gd name="connsiteX4" fmla="*/ 432941 w 527705"/>
                <a:gd name="connsiteY4" fmla="*/ 295277 h 310304"/>
                <a:gd name="connsiteX5" fmla="*/ 368471 w 527705"/>
                <a:gd name="connsiteY5" fmla="*/ 138587 h 310304"/>
                <a:gd name="connsiteX6" fmla="*/ 180907 w 527705"/>
                <a:gd name="connsiteY6" fmla="*/ 135469 h 310304"/>
                <a:gd name="connsiteX7" fmla="*/ 110325 w 527705"/>
                <a:gd name="connsiteY7" fmla="*/ 298260 h 310304"/>
                <a:gd name="connsiteX8" fmla="*/ 10 w 527705"/>
                <a:gd name="connsiteY8" fmla="*/ 299296 h 310304"/>
                <a:gd name="connsiteX0" fmla="*/ 10 w 527705"/>
                <a:gd name="connsiteY0" fmla="*/ 299296 h 306181"/>
                <a:gd name="connsiteX1" fmla="*/ 125904 w 527705"/>
                <a:gd name="connsiteY1" fmla="*/ 38999 h 306181"/>
                <a:gd name="connsiteX2" fmla="*/ 425946 w 527705"/>
                <a:gd name="connsiteY2" fmla="*/ 43527 h 306181"/>
                <a:gd name="connsiteX3" fmla="*/ 521767 w 527705"/>
                <a:gd name="connsiteY3" fmla="*/ 289611 h 306181"/>
                <a:gd name="connsiteX4" fmla="*/ 432941 w 527705"/>
                <a:gd name="connsiteY4" fmla="*/ 295277 h 306181"/>
                <a:gd name="connsiteX5" fmla="*/ 368471 w 527705"/>
                <a:gd name="connsiteY5" fmla="*/ 138587 h 306181"/>
                <a:gd name="connsiteX6" fmla="*/ 180907 w 527705"/>
                <a:gd name="connsiteY6" fmla="*/ 135469 h 306181"/>
                <a:gd name="connsiteX7" fmla="*/ 110325 w 527705"/>
                <a:gd name="connsiteY7" fmla="*/ 298260 h 306181"/>
                <a:gd name="connsiteX8" fmla="*/ 10 w 527705"/>
                <a:gd name="connsiteY8" fmla="*/ 299296 h 306181"/>
                <a:gd name="connsiteX0" fmla="*/ 10 w 523256"/>
                <a:gd name="connsiteY0" fmla="*/ 299173 h 305198"/>
                <a:gd name="connsiteX1" fmla="*/ 125904 w 523256"/>
                <a:gd name="connsiteY1" fmla="*/ 38876 h 305198"/>
                <a:gd name="connsiteX2" fmla="*/ 425946 w 523256"/>
                <a:gd name="connsiteY2" fmla="*/ 43404 h 305198"/>
                <a:gd name="connsiteX3" fmla="*/ 517005 w 523256"/>
                <a:gd name="connsiteY3" fmla="*/ 287107 h 305198"/>
                <a:gd name="connsiteX4" fmla="*/ 432941 w 523256"/>
                <a:gd name="connsiteY4" fmla="*/ 295154 h 305198"/>
                <a:gd name="connsiteX5" fmla="*/ 368471 w 523256"/>
                <a:gd name="connsiteY5" fmla="*/ 138464 h 305198"/>
                <a:gd name="connsiteX6" fmla="*/ 180907 w 523256"/>
                <a:gd name="connsiteY6" fmla="*/ 135346 h 305198"/>
                <a:gd name="connsiteX7" fmla="*/ 110325 w 523256"/>
                <a:gd name="connsiteY7" fmla="*/ 298137 h 305198"/>
                <a:gd name="connsiteX8" fmla="*/ 10 w 523256"/>
                <a:gd name="connsiteY8" fmla="*/ 299173 h 305198"/>
                <a:gd name="connsiteX0" fmla="*/ 10 w 531488"/>
                <a:gd name="connsiteY0" fmla="*/ 299173 h 305198"/>
                <a:gd name="connsiteX1" fmla="*/ 125904 w 531488"/>
                <a:gd name="connsiteY1" fmla="*/ 38876 h 305198"/>
                <a:gd name="connsiteX2" fmla="*/ 425946 w 531488"/>
                <a:gd name="connsiteY2" fmla="*/ 43404 h 305198"/>
                <a:gd name="connsiteX3" fmla="*/ 517005 w 531488"/>
                <a:gd name="connsiteY3" fmla="*/ 287107 h 305198"/>
                <a:gd name="connsiteX4" fmla="*/ 432941 w 531488"/>
                <a:gd name="connsiteY4" fmla="*/ 295154 h 305198"/>
                <a:gd name="connsiteX5" fmla="*/ 368471 w 531488"/>
                <a:gd name="connsiteY5" fmla="*/ 138464 h 305198"/>
                <a:gd name="connsiteX6" fmla="*/ 180907 w 531488"/>
                <a:gd name="connsiteY6" fmla="*/ 135346 h 305198"/>
                <a:gd name="connsiteX7" fmla="*/ 110325 w 531488"/>
                <a:gd name="connsiteY7" fmla="*/ 298137 h 305198"/>
                <a:gd name="connsiteX8" fmla="*/ 10 w 531488"/>
                <a:gd name="connsiteY8" fmla="*/ 299173 h 305198"/>
                <a:gd name="connsiteX0" fmla="*/ 10 w 531488"/>
                <a:gd name="connsiteY0" fmla="*/ 299173 h 307387"/>
                <a:gd name="connsiteX1" fmla="*/ 125904 w 531488"/>
                <a:gd name="connsiteY1" fmla="*/ 38876 h 307387"/>
                <a:gd name="connsiteX2" fmla="*/ 425946 w 531488"/>
                <a:gd name="connsiteY2" fmla="*/ 43404 h 307387"/>
                <a:gd name="connsiteX3" fmla="*/ 517005 w 531488"/>
                <a:gd name="connsiteY3" fmla="*/ 287107 h 307387"/>
                <a:gd name="connsiteX4" fmla="*/ 432941 w 531488"/>
                <a:gd name="connsiteY4" fmla="*/ 295154 h 307387"/>
                <a:gd name="connsiteX5" fmla="*/ 368471 w 531488"/>
                <a:gd name="connsiteY5" fmla="*/ 138464 h 307387"/>
                <a:gd name="connsiteX6" fmla="*/ 180907 w 531488"/>
                <a:gd name="connsiteY6" fmla="*/ 135346 h 307387"/>
                <a:gd name="connsiteX7" fmla="*/ 110325 w 531488"/>
                <a:gd name="connsiteY7" fmla="*/ 298137 h 307387"/>
                <a:gd name="connsiteX8" fmla="*/ 10 w 531488"/>
                <a:gd name="connsiteY8" fmla="*/ 299173 h 307387"/>
                <a:gd name="connsiteX0" fmla="*/ 10 w 531488"/>
                <a:gd name="connsiteY0" fmla="*/ 299173 h 308817"/>
                <a:gd name="connsiteX1" fmla="*/ 125904 w 531488"/>
                <a:gd name="connsiteY1" fmla="*/ 38876 h 308817"/>
                <a:gd name="connsiteX2" fmla="*/ 425946 w 531488"/>
                <a:gd name="connsiteY2" fmla="*/ 43404 h 308817"/>
                <a:gd name="connsiteX3" fmla="*/ 517005 w 531488"/>
                <a:gd name="connsiteY3" fmla="*/ 287107 h 308817"/>
                <a:gd name="connsiteX4" fmla="*/ 440085 w 531488"/>
                <a:gd name="connsiteY4" fmla="*/ 297535 h 308817"/>
                <a:gd name="connsiteX5" fmla="*/ 368471 w 531488"/>
                <a:gd name="connsiteY5" fmla="*/ 138464 h 308817"/>
                <a:gd name="connsiteX6" fmla="*/ 180907 w 531488"/>
                <a:gd name="connsiteY6" fmla="*/ 135346 h 308817"/>
                <a:gd name="connsiteX7" fmla="*/ 110325 w 531488"/>
                <a:gd name="connsiteY7" fmla="*/ 298137 h 308817"/>
                <a:gd name="connsiteX8" fmla="*/ 10 w 531488"/>
                <a:gd name="connsiteY8" fmla="*/ 299173 h 308817"/>
                <a:gd name="connsiteX0" fmla="*/ 10 w 531488"/>
                <a:gd name="connsiteY0" fmla="*/ 299173 h 304878"/>
                <a:gd name="connsiteX1" fmla="*/ 125904 w 531488"/>
                <a:gd name="connsiteY1" fmla="*/ 38876 h 304878"/>
                <a:gd name="connsiteX2" fmla="*/ 425946 w 531488"/>
                <a:gd name="connsiteY2" fmla="*/ 43404 h 304878"/>
                <a:gd name="connsiteX3" fmla="*/ 517005 w 531488"/>
                <a:gd name="connsiteY3" fmla="*/ 287107 h 304878"/>
                <a:gd name="connsiteX4" fmla="*/ 440085 w 531488"/>
                <a:gd name="connsiteY4" fmla="*/ 297535 h 304878"/>
                <a:gd name="connsiteX5" fmla="*/ 368471 w 531488"/>
                <a:gd name="connsiteY5" fmla="*/ 138464 h 304878"/>
                <a:gd name="connsiteX6" fmla="*/ 180907 w 531488"/>
                <a:gd name="connsiteY6" fmla="*/ 135346 h 304878"/>
                <a:gd name="connsiteX7" fmla="*/ 110325 w 531488"/>
                <a:gd name="connsiteY7" fmla="*/ 298137 h 304878"/>
                <a:gd name="connsiteX8" fmla="*/ 10 w 531488"/>
                <a:gd name="connsiteY8" fmla="*/ 299173 h 304878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27719"/>
                <a:gd name="connsiteY0" fmla="*/ 299173 h 307811"/>
                <a:gd name="connsiteX1" fmla="*/ 125904 w 527719"/>
                <a:gd name="connsiteY1" fmla="*/ 38876 h 307811"/>
                <a:gd name="connsiteX2" fmla="*/ 425946 w 527719"/>
                <a:gd name="connsiteY2" fmla="*/ 43404 h 307811"/>
                <a:gd name="connsiteX3" fmla="*/ 517005 w 527719"/>
                <a:gd name="connsiteY3" fmla="*/ 287107 h 307811"/>
                <a:gd name="connsiteX4" fmla="*/ 440085 w 527719"/>
                <a:gd name="connsiteY4" fmla="*/ 297535 h 307811"/>
                <a:gd name="connsiteX5" fmla="*/ 368471 w 527719"/>
                <a:gd name="connsiteY5" fmla="*/ 138464 h 307811"/>
                <a:gd name="connsiteX6" fmla="*/ 180907 w 527719"/>
                <a:gd name="connsiteY6" fmla="*/ 135346 h 307811"/>
                <a:gd name="connsiteX7" fmla="*/ 110325 w 527719"/>
                <a:gd name="connsiteY7" fmla="*/ 298137 h 307811"/>
                <a:gd name="connsiteX8" fmla="*/ 10 w 527719"/>
                <a:gd name="connsiteY8" fmla="*/ 299173 h 307811"/>
                <a:gd name="connsiteX0" fmla="*/ 10 w 529587"/>
                <a:gd name="connsiteY0" fmla="*/ 299173 h 307811"/>
                <a:gd name="connsiteX1" fmla="*/ 125904 w 529587"/>
                <a:gd name="connsiteY1" fmla="*/ 38876 h 307811"/>
                <a:gd name="connsiteX2" fmla="*/ 425946 w 529587"/>
                <a:gd name="connsiteY2" fmla="*/ 43404 h 307811"/>
                <a:gd name="connsiteX3" fmla="*/ 517005 w 529587"/>
                <a:gd name="connsiteY3" fmla="*/ 287107 h 307811"/>
                <a:gd name="connsiteX4" fmla="*/ 440085 w 529587"/>
                <a:gd name="connsiteY4" fmla="*/ 297535 h 307811"/>
                <a:gd name="connsiteX5" fmla="*/ 368471 w 529587"/>
                <a:gd name="connsiteY5" fmla="*/ 138464 h 307811"/>
                <a:gd name="connsiteX6" fmla="*/ 180907 w 529587"/>
                <a:gd name="connsiteY6" fmla="*/ 135346 h 307811"/>
                <a:gd name="connsiteX7" fmla="*/ 110325 w 529587"/>
                <a:gd name="connsiteY7" fmla="*/ 298137 h 307811"/>
                <a:gd name="connsiteX8" fmla="*/ 10 w 529587"/>
                <a:gd name="connsiteY8" fmla="*/ 299173 h 307811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0325 w 529587"/>
                <a:gd name="connsiteY7" fmla="*/ 305334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7096"/>
                <a:gd name="connsiteX1" fmla="*/ 111618 w 515301"/>
                <a:gd name="connsiteY1" fmla="*/ 36683 h 307096"/>
                <a:gd name="connsiteX2" fmla="*/ 411660 w 515301"/>
                <a:gd name="connsiteY2" fmla="*/ 41211 h 307096"/>
                <a:gd name="connsiteX3" fmla="*/ 502719 w 515301"/>
                <a:gd name="connsiteY3" fmla="*/ 284914 h 307096"/>
                <a:gd name="connsiteX4" fmla="*/ 425799 w 515301"/>
                <a:gd name="connsiteY4" fmla="*/ 295342 h 307096"/>
                <a:gd name="connsiteX5" fmla="*/ 354185 w 515301"/>
                <a:gd name="connsiteY5" fmla="*/ 136271 h 307096"/>
                <a:gd name="connsiteX6" fmla="*/ 166621 w 515301"/>
                <a:gd name="connsiteY6" fmla="*/ 133153 h 307096"/>
                <a:gd name="connsiteX7" fmla="*/ 105564 w 515301"/>
                <a:gd name="connsiteY7" fmla="*/ 269751 h 307096"/>
                <a:gd name="connsiteX8" fmla="*/ 11 w 515301"/>
                <a:gd name="connsiteY8" fmla="*/ 285074 h 307096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74513 h 305618"/>
                <a:gd name="connsiteX8" fmla="*/ 11 w 515301"/>
                <a:gd name="connsiteY8" fmla="*/ 285074 h 305618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5522 w 513668"/>
                <a:gd name="connsiteY0" fmla="*/ 282554 h 305479"/>
                <a:gd name="connsiteX1" fmla="*/ 109985 w 513668"/>
                <a:gd name="connsiteY1" fmla="*/ 36544 h 305479"/>
                <a:gd name="connsiteX2" fmla="*/ 410027 w 513668"/>
                <a:gd name="connsiteY2" fmla="*/ 41072 h 305479"/>
                <a:gd name="connsiteX3" fmla="*/ 501086 w 513668"/>
                <a:gd name="connsiteY3" fmla="*/ 284775 h 305479"/>
                <a:gd name="connsiteX4" fmla="*/ 424166 w 513668"/>
                <a:gd name="connsiteY4" fmla="*/ 295203 h 305479"/>
                <a:gd name="connsiteX5" fmla="*/ 352552 w 513668"/>
                <a:gd name="connsiteY5" fmla="*/ 136132 h 305479"/>
                <a:gd name="connsiteX6" fmla="*/ 164988 w 513668"/>
                <a:gd name="connsiteY6" fmla="*/ 133014 h 305479"/>
                <a:gd name="connsiteX7" fmla="*/ 103931 w 513668"/>
                <a:gd name="connsiteY7" fmla="*/ 274374 h 305479"/>
                <a:gd name="connsiteX8" fmla="*/ 5522 w 513668"/>
                <a:gd name="connsiteY8" fmla="*/ 282554 h 305479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3668" h="315227">
                  <a:moveTo>
                    <a:pt x="5522" y="292302"/>
                  </a:moveTo>
                  <a:cubicBezTo>
                    <a:pt x="-19076" y="191793"/>
                    <a:pt x="42568" y="86539"/>
                    <a:pt x="109985" y="46292"/>
                  </a:cubicBezTo>
                  <a:cubicBezTo>
                    <a:pt x="167877" y="6045"/>
                    <a:pt x="261499" y="-35797"/>
                    <a:pt x="410027" y="50820"/>
                  </a:cubicBezTo>
                  <a:cubicBezTo>
                    <a:pt x="475211" y="92192"/>
                    <a:pt x="542104" y="249274"/>
                    <a:pt x="501086" y="294523"/>
                  </a:cubicBezTo>
                  <a:cubicBezTo>
                    <a:pt x="473858" y="319432"/>
                    <a:pt x="434725" y="320524"/>
                    <a:pt x="424166" y="304951"/>
                  </a:cubicBezTo>
                  <a:cubicBezTo>
                    <a:pt x="380481" y="278509"/>
                    <a:pt x="424522" y="214822"/>
                    <a:pt x="352552" y="145880"/>
                  </a:cubicBezTo>
                  <a:cubicBezTo>
                    <a:pt x="294506" y="106681"/>
                    <a:pt x="245563" y="91144"/>
                    <a:pt x="164988" y="142762"/>
                  </a:cubicBezTo>
                  <a:cubicBezTo>
                    <a:pt x="120437" y="179538"/>
                    <a:pt x="115417" y="219116"/>
                    <a:pt x="103931" y="284122"/>
                  </a:cubicBezTo>
                  <a:cubicBezTo>
                    <a:pt x="68747" y="338443"/>
                    <a:pt x="9749" y="307038"/>
                    <a:pt x="5522" y="2923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6" name="Арка 11"/>
            <p:cNvSpPr/>
            <p:nvPr/>
          </p:nvSpPr>
          <p:spPr>
            <a:xfrm rot="14123587">
              <a:off x="1887744" y="2278671"/>
              <a:ext cx="1259255" cy="1057048"/>
            </a:xfrm>
            <a:custGeom>
              <a:avLst/>
              <a:gdLst>
                <a:gd name="connsiteX0" fmla="*/ 0 w 1254523"/>
                <a:gd name="connsiteY0" fmla="*/ 684000 h 1368000"/>
                <a:gd name="connsiteX1" fmla="*/ 625914 w 1254523"/>
                <a:gd name="connsiteY1" fmla="*/ 2 h 1368000"/>
                <a:gd name="connsiteX2" fmla="*/ 1254520 w 1254523"/>
                <a:gd name="connsiteY2" fmla="*/ 681529 h 1368000"/>
                <a:gd name="connsiteX3" fmla="*/ 1126897 w 1254523"/>
                <a:gd name="connsiteY3" fmla="*/ 682031 h 1368000"/>
                <a:gd name="connsiteX4" fmla="*/ 626165 w 1254523"/>
                <a:gd name="connsiteY4" fmla="*/ 127624 h 1368000"/>
                <a:gd name="connsiteX5" fmla="*/ 127622 w 1254523"/>
                <a:gd name="connsiteY5" fmla="*/ 684000 h 1368000"/>
                <a:gd name="connsiteX6" fmla="*/ 0 w 1254523"/>
                <a:gd name="connsiteY6" fmla="*/ 684000 h 1368000"/>
                <a:gd name="connsiteX0" fmla="*/ 0 w 1254520"/>
                <a:gd name="connsiteY0" fmla="*/ 684000 h 684000"/>
                <a:gd name="connsiteX1" fmla="*/ 625914 w 1254520"/>
                <a:gd name="connsiteY1" fmla="*/ 2 h 684000"/>
                <a:gd name="connsiteX2" fmla="*/ 1254520 w 1254520"/>
                <a:gd name="connsiteY2" fmla="*/ 681529 h 684000"/>
                <a:gd name="connsiteX3" fmla="*/ 1126897 w 1254520"/>
                <a:gd name="connsiteY3" fmla="*/ 682031 h 684000"/>
                <a:gd name="connsiteX4" fmla="*/ 626165 w 1254520"/>
                <a:gd name="connsiteY4" fmla="*/ 127624 h 684000"/>
                <a:gd name="connsiteX5" fmla="*/ 104102 w 1254520"/>
                <a:gd name="connsiteY5" fmla="*/ 667771 h 684000"/>
                <a:gd name="connsiteX6" fmla="*/ 0 w 1254520"/>
                <a:gd name="connsiteY6" fmla="*/ 684000 h 684000"/>
                <a:gd name="connsiteX0" fmla="*/ 0 w 1254520"/>
                <a:gd name="connsiteY0" fmla="*/ 684000 h 684000"/>
                <a:gd name="connsiteX1" fmla="*/ 625914 w 1254520"/>
                <a:gd name="connsiteY1" fmla="*/ 2 h 684000"/>
                <a:gd name="connsiteX2" fmla="*/ 1254520 w 1254520"/>
                <a:gd name="connsiteY2" fmla="*/ 681529 h 684000"/>
                <a:gd name="connsiteX3" fmla="*/ 1126897 w 1254520"/>
                <a:gd name="connsiteY3" fmla="*/ 682031 h 684000"/>
                <a:gd name="connsiteX4" fmla="*/ 626165 w 1254520"/>
                <a:gd name="connsiteY4" fmla="*/ 127624 h 684000"/>
                <a:gd name="connsiteX5" fmla="*/ 104102 w 1254520"/>
                <a:gd name="connsiteY5" fmla="*/ 667771 h 684000"/>
                <a:gd name="connsiteX6" fmla="*/ 0 w 1254520"/>
                <a:gd name="connsiteY6" fmla="*/ 684000 h 684000"/>
                <a:gd name="connsiteX0" fmla="*/ 0 w 1254520"/>
                <a:gd name="connsiteY0" fmla="*/ 684000 h 695332"/>
                <a:gd name="connsiteX1" fmla="*/ 625914 w 1254520"/>
                <a:gd name="connsiteY1" fmla="*/ 2 h 695332"/>
                <a:gd name="connsiteX2" fmla="*/ 1254520 w 1254520"/>
                <a:gd name="connsiteY2" fmla="*/ 681529 h 695332"/>
                <a:gd name="connsiteX3" fmla="*/ 1126897 w 1254520"/>
                <a:gd name="connsiteY3" fmla="*/ 682031 h 695332"/>
                <a:gd name="connsiteX4" fmla="*/ 626165 w 1254520"/>
                <a:gd name="connsiteY4" fmla="*/ 127624 h 695332"/>
                <a:gd name="connsiteX5" fmla="*/ 104102 w 1254520"/>
                <a:gd name="connsiteY5" fmla="*/ 667771 h 695332"/>
                <a:gd name="connsiteX6" fmla="*/ 0 w 1254520"/>
                <a:gd name="connsiteY6" fmla="*/ 684000 h 695332"/>
                <a:gd name="connsiteX0" fmla="*/ 0 w 1254520"/>
                <a:gd name="connsiteY0" fmla="*/ 684000 h 685534"/>
                <a:gd name="connsiteX1" fmla="*/ 625914 w 1254520"/>
                <a:gd name="connsiteY1" fmla="*/ 2 h 685534"/>
                <a:gd name="connsiteX2" fmla="*/ 1254520 w 1254520"/>
                <a:gd name="connsiteY2" fmla="*/ 681529 h 685534"/>
                <a:gd name="connsiteX3" fmla="*/ 1126897 w 1254520"/>
                <a:gd name="connsiteY3" fmla="*/ 682031 h 685534"/>
                <a:gd name="connsiteX4" fmla="*/ 626165 w 1254520"/>
                <a:gd name="connsiteY4" fmla="*/ 127624 h 685534"/>
                <a:gd name="connsiteX5" fmla="*/ 107081 w 1254520"/>
                <a:gd name="connsiteY5" fmla="*/ 646682 h 685534"/>
                <a:gd name="connsiteX6" fmla="*/ 0 w 1254520"/>
                <a:gd name="connsiteY6" fmla="*/ 684000 h 685534"/>
                <a:gd name="connsiteX0" fmla="*/ 0 w 1254520"/>
                <a:gd name="connsiteY0" fmla="*/ 684000 h 687122"/>
                <a:gd name="connsiteX1" fmla="*/ 625914 w 1254520"/>
                <a:gd name="connsiteY1" fmla="*/ 2 h 687122"/>
                <a:gd name="connsiteX2" fmla="*/ 1254520 w 1254520"/>
                <a:gd name="connsiteY2" fmla="*/ 681529 h 687122"/>
                <a:gd name="connsiteX3" fmla="*/ 1126897 w 1254520"/>
                <a:gd name="connsiteY3" fmla="*/ 682031 h 687122"/>
                <a:gd name="connsiteX4" fmla="*/ 626165 w 1254520"/>
                <a:gd name="connsiteY4" fmla="*/ 127624 h 687122"/>
                <a:gd name="connsiteX5" fmla="*/ 107081 w 1254520"/>
                <a:gd name="connsiteY5" fmla="*/ 646682 h 687122"/>
                <a:gd name="connsiteX6" fmla="*/ 0 w 1254520"/>
                <a:gd name="connsiteY6" fmla="*/ 684000 h 68712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14933 w 1243288"/>
                <a:gd name="connsiteY4" fmla="*/ 127735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14933 w 1243288"/>
                <a:gd name="connsiteY4" fmla="*/ 127735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14933 w 1243288"/>
                <a:gd name="connsiteY4" fmla="*/ 127735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761"/>
                <a:gd name="connsiteX1" fmla="*/ 614682 w 1243288"/>
                <a:gd name="connsiteY1" fmla="*/ 113 h 682761"/>
                <a:gd name="connsiteX2" fmla="*/ 1243288 w 1243288"/>
                <a:gd name="connsiteY2" fmla="*/ 681640 h 682761"/>
                <a:gd name="connsiteX3" fmla="*/ 1115665 w 1243288"/>
                <a:gd name="connsiteY3" fmla="*/ 682142 h 682761"/>
                <a:gd name="connsiteX4" fmla="*/ 679495 w 1243288"/>
                <a:gd name="connsiteY4" fmla="*/ 97062 h 682761"/>
                <a:gd name="connsiteX5" fmla="*/ 95849 w 1243288"/>
                <a:gd name="connsiteY5" fmla="*/ 646793 h 682761"/>
                <a:gd name="connsiteX6" fmla="*/ 0 w 1243288"/>
                <a:gd name="connsiteY6" fmla="*/ 642678 h 682761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86 h 682150"/>
                <a:gd name="connsiteX1" fmla="*/ 614682 w 1243288"/>
                <a:gd name="connsiteY1" fmla="*/ 121 h 682150"/>
                <a:gd name="connsiteX2" fmla="*/ 1243288 w 1243288"/>
                <a:gd name="connsiteY2" fmla="*/ 681648 h 682150"/>
                <a:gd name="connsiteX3" fmla="*/ 1115665 w 1243288"/>
                <a:gd name="connsiteY3" fmla="*/ 682150 h 682150"/>
                <a:gd name="connsiteX4" fmla="*/ 679495 w 1243288"/>
                <a:gd name="connsiteY4" fmla="*/ 97070 h 682150"/>
                <a:gd name="connsiteX5" fmla="*/ 95849 w 1243288"/>
                <a:gd name="connsiteY5" fmla="*/ 646801 h 682150"/>
                <a:gd name="connsiteX6" fmla="*/ 0 w 1243288"/>
                <a:gd name="connsiteY6" fmla="*/ 642686 h 682150"/>
                <a:gd name="connsiteX0" fmla="*/ 0 w 1243288"/>
                <a:gd name="connsiteY0" fmla="*/ 642657 h 682121"/>
                <a:gd name="connsiteX1" fmla="*/ 614682 w 1243288"/>
                <a:gd name="connsiteY1" fmla="*/ 92 h 682121"/>
                <a:gd name="connsiteX2" fmla="*/ 1243288 w 1243288"/>
                <a:gd name="connsiteY2" fmla="*/ 681619 h 682121"/>
                <a:gd name="connsiteX3" fmla="*/ 1115665 w 1243288"/>
                <a:gd name="connsiteY3" fmla="*/ 682121 h 682121"/>
                <a:gd name="connsiteX4" fmla="*/ 679495 w 1243288"/>
                <a:gd name="connsiteY4" fmla="*/ 97041 h 682121"/>
                <a:gd name="connsiteX5" fmla="*/ 95849 w 1243288"/>
                <a:gd name="connsiteY5" fmla="*/ 646772 h 682121"/>
                <a:gd name="connsiteX6" fmla="*/ 0 w 1243288"/>
                <a:gd name="connsiteY6" fmla="*/ 642657 h 682121"/>
                <a:gd name="connsiteX0" fmla="*/ 0 w 1243288"/>
                <a:gd name="connsiteY0" fmla="*/ 642657 h 682121"/>
                <a:gd name="connsiteX1" fmla="*/ 614682 w 1243288"/>
                <a:gd name="connsiteY1" fmla="*/ 92 h 682121"/>
                <a:gd name="connsiteX2" fmla="*/ 1243288 w 1243288"/>
                <a:gd name="connsiteY2" fmla="*/ 681619 h 682121"/>
                <a:gd name="connsiteX3" fmla="*/ 1115665 w 1243288"/>
                <a:gd name="connsiteY3" fmla="*/ 682121 h 682121"/>
                <a:gd name="connsiteX4" fmla="*/ 679495 w 1243288"/>
                <a:gd name="connsiteY4" fmla="*/ 97041 h 682121"/>
                <a:gd name="connsiteX5" fmla="*/ 95849 w 1243288"/>
                <a:gd name="connsiteY5" fmla="*/ 646772 h 682121"/>
                <a:gd name="connsiteX6" fmla="*/ 0 w 1243288"/>
                <a:gd name="connsiteY6" fmla="*/ 642657 h 682121"/>
                <a:gd name="connsiteX0" fmla="*/ 0 w 1243288"/>
                <a:gd name="connsiteY0" fmla="*/ 642606 h 682070"/>
                <a:gd name="connsiteX1" fmla="*/ 614682 w 1243288"/>
                <a:gd name="connsiteY1" fmla="*/ 41 h 682070"/>
                <a:gd name="connsiteX2" fmla="*/ 1243288 w 1243288"/>
                <a:gd name="connsiteY2" fmla="*/ 681568 h 682070"/>
                <a:gd name="connsiteX3" fmla="*/ 1115665 w 1243288"/>
                <a:gd name="connsiteY3" fmla="*/ 682070 h 682070"/>
                <a:gd name="connsiteX4" fmla="*/ 679495 w 1243288"/>
                <a:gd name="connsiteY4" fmla="*/ 96990 h 682070"/>
                <a:gd name="connsiteX5" fmla="*/ 95849 w 1243288"/>
                <a:gd name="connsiteY5" fmla="*/ 646721 h 682070"/>
                <a:gd name="connsiteX6" fmla="*/ 0 w 1243288"/>
                <a:gd name="connsiteY6" fmla="*/ 642606 h 682070"/>
                <a:gd name="connsiteX0" fmla="*/ 0 w 1243288"/>
                <a:gd name="connsiteY0" fmla="*/ 649007 h 688471"/>
                <a:gd name="connsiteX1" fmla="*/ 614682 w 1243288"/>
                <a:gd name="connsiteY1" fmla="*/ 6442 h 688471"/>
                <a:gd name="connsiteX2" fmla="*/ 1243288 w 1243288"/>
                <a:gd name="connsiteY2" fmla="*/ 687969 h 688471"/>
                <a:gd name="connsiteX3" fmla="*/ 1115665 w 1243288"/>
                <a:gd name="connsiteY3" fmla="*/ 688471 h 688471"/>
                <a:gd name="connsiteX4" fmla="*/ 679495 w 1243288"/>
                <a:gd name="connsiteY4" fmla="*/ 103391 h 688471"/>
                <a:gd name="connsiteX5" fmla="*/ 95849 w 1243288"/>
                <a:gd name="connsiteY5" fmla="*/ 653122 h 688471"/>
                <a:gd name="connsiteX6" fmla="*/ 0 w 1243288"/>
                <a:gd name="connsiteY6" fmla="*/ 649007 h 688471"/>
                <a:gd name="connsiteX0" fmla="*/ 0 w 1260426"/>
                <a:gd name="connsiteY0" fmla="*/ 648663 h 688127"/>
                <a:gd name="connsiteX1" fmla="*/ 614682 w 1260426"/>
                <a:gd name="connsiteY1" fmla="*/ 6098 h 688127"/>
                <a:gd name="connsiteX2" fmla="*/ 1243288 w 1260426"/>
                <a:gd name="connsiteY2" fmla="*/ 687625 h 688127"/>
                <a:gd name="connsiteX3" fmla="*/ 1115665 w 1260426"/>
                <a:gd name="connsiteY3" fmla="*/ 688127 h 688127"/>
                <a:gd name="connsiteX4" fmla="*/ 679495 w 1260426"/>
                <a:gd name="connsiteY4" fmla="*/ 103047 h 688127"/>
                <a:gd name="connsiteX5" fmla="*/ 95849 w 1260426"/>
                <a:gd name="connsiteY5" fmla="*/ 652778 h 688127"/>
                <a:gd name="connsiteX6" fmla="*/ 0 w 1260426"/>
                <a:gd name="connsiteY6" fmla="*/ 648663 h 688127"/>
                <a:gd name="connsiteX0" fmla="*/ 0 w 1256192"/>
                <a:gd name="connsiteY0" fmla="*/ 642565 h 682029"/>
                <a:gd name="connsiteX1" fmla="*/ 614682 w 1256192"/>
                <a:gd name="connsiteY1" fmla="*/ 0 h 682029"/>
                <a:gd name="connsiteX2" fmla="*/ 1243288 w 1256192"/>
                <a:gd name="connsiteY2" fmla="*/ 681527 h 682029"/>
                <a:gd name="connsiteX3" fmla="*/ 1115665 w 1256192"/>
                <a:gd name="connsiteY3" fmla="*/ 682029 h 682029"/>
                <a:gd name="connsiteX4" fmla="*/ 679495 w 1256192"/>
                <a:gd name="connsiteY4" fmla="*/ 96949 h 682029"/>
                <a:gd name="connsiteX5" fmla="*/ 95849 w 1256192"/>
                <a:gd name="connsiteY5" fmla="*/ 646680 h 682029"/>
                <a:gd name="connsiteX6" fmla="*/ 0 w 1256192"/>
                <a:gd name="connsiteY6" fmla="*/ 642565 h 682029"/>
                <a:gd name="connsiteX0" fmla="*/ 0 w 1256926"/>
                <a:gd name="connsiteY0" fmla="*/ 642565 h 682029"/>
                <a:gd name="connsiteX1" fmla="*/ 614682 w 1256926"/>
                <a:gd name="connsiteY1" fmla="*/ 0 h 682029"/>
                <a:gd name="connsiteX2" fmla="*/ 1243288 w 1256926"/>
                <a:gd name="connsiteY2" fmla="*/ 681527 h 682029"/>
                <a:gd name="connsiteX3" fmla="*/ 1115665 w 1256926"/>
                <a:gd name="connsiteY3" fmla="*/ 682029 h 682029"/>
                <a:gd name="connsiteX4" fmla="*/ 679495 w 1256926"/>
                <a:gd name="connsiteY4" fmla="*/ 96949 h 682029"/>
                <a:gd name="connsiteX5" fmla="*/ 95849 w 1256926"/>
                <a:gd name="connsiteY5" fmla="*/ 646680 h 682029"/>
                <a:gd name="connsiteX6" fmla="*/ 0 w 1256926"/>
                <a:gd name="connsiteY6" fmla="*/ 642565 h 682029"/>
                <a:gd name="connsiteX0" fmla="*/ 0 w 1259526"/>
                <a:gd name="connsiteY0" fmla="*/ 642565 h 682029"/>
                <a:gd name="connsiteX1" fmla="*/ 614682 w 1259526"/>
                <a:gd name="connsiteY1" fmla="*/ 0 h 682029"/>
                <a:gd name="connsiteX2" fmla="*/ 1243288 w 1259526"/>
                <a:gd name="connsiteY2" fmla="*/ 681527 h 682029"/>
                <a:gd name="connsiteX3" fmla="*/ 1115665 w 1259526"/>
                <a:gd name="connsiteY3" fmla="*/ 682029 h 682029"/>
                <a:gd name="connsiteX4" fmla="*/ 679495 w 1259526"/>
                <a:gd name="connsiteY4" fmla="*/ 96949 h 682029"/>
                <a:gd name="connsiteX5" fmla="*/ 95849 w 1259526"/>
                <a:gd name="connsiteY5" fmla="*/ 646680 h 682029"/>
                <a:gd name="connsiteX6" fmla="*/ 0 w 1259526"/>
                <a:gd name="connsiteY6" fmla="*/ 642565 h 682029"/>
                <a:gd name="connsiteX0" fmla="*/ 0 w 1257982"/>
                <a:gd name="connsiteY0" fmla="*/ 650670 h 690134"/>
                <a:gd name="connsiteX1" fmla="*/ 614682 w 1257982"/>
                <a:gd name="connsiteY1" fmla="*/ 8105 h 690134"/>
                <a:gd name="connsiteX2" fmla="*/ 1243288 w 1257982"/>
                <a:gd name="connsiteY2" fmla="*/ 689632 h 690134"/>
                <a:gd name="connsiteX3" fmla="*/ 1115665 w 1257982"/>
                <a:gd name="connsiteY3" fmla="*/ 690134 h 690134"/>
                <a:gd name="connsiteX4" fmla="*/ 679495 w 1257982"/>
                <a:gd name="connsiteY4" fmla="*/ 105054 h 690134"/>
                <a:gd name="connsiteX5" fmla="*/ 95849 w 1257982"/>
                <a:gd name="connsiteY5" fmla="*/ 654785 h 690134"/>
                <a:gd name="connsiteX6" fmla="*/ 0 w 1257982"/>
                <a:gd name="connsiteY6" fmla="*/ 650670 h 690134"/>
                <a:gd name="connsiteX0" fmla="*/ 0 w 1257982"/>
                <a:gd name="connsiteY0" fmla="*/ 650670 h 689632"/>
                <a:gd name="connsiteX1" fmla="*/ 614682 w 1257982"/>
                <a:gd name="connsiteY1" fmla="*/ 8105 h 689632"/>
                <a:gd name="connsiteX2" fmla="*/ 1243288 w 1257982"/>
                <a:gd name="connsiteY2" fmla="*/ 689632 h 689632"/>
                <a:gd name="connsiteX3" fmla="*/ 1141556 w 1257982"/>
                <a:gd name="connsiteY3" fmla="*/ 681962 h 689632"/>
                <a:gd name="connsiteX4" fmla="*/ 679495 w 1257982"/>
                <a:gd name="connsiteY4" fmla="*/ 105054 h 689632"/>
                <a:gd name="connsiteX5" fmla="*/ 95849 w 1257982"/>
                <a:gd name="connsiteY5" fmla="*/ 654785 h 689632"/>
                <a:gd name="connsiteX6" fmla="*/ 0 w 1257982"/>
                <a:gd name="connsiteY6" fmla="*/ 650670 h 689632"/>
                <a:gd name="connsiteX0" fmla="*/ 0 w 1257982"/>
                <a:gd name="connsiteY0" fmla="*/ 650670 h 689632"/>
                <a:gd name="connsiteX1" fmla="*/ 614682 w 1257982"/>
                <a:gd name="connsiteY1" fmla="*/ 8105 h 689632"/>
                <a:gd name="connsiteX2" fmla="*/ 1243288 w 1257982"/>
                <a:gd name="connsiteY2" fmla="*/ 689632 h 689632"/>
                <a:gd name="connsiteX3" fmla="*/ 1141556 w 1257982"/>
                <a:gd name="connsiteY3" fmla="*/ 681962 h 689632"/>
                <a:gd name="connsiteX4" fmla="*/ 679495 w 1257982"/>
                <a:gd name="connsiteY4" fmla="*/ 105054 h 689632"/>
                <a:gd name="connsiteX5" fmla="*/ 95849 w 1257982"/>
                <a:gd name="connsiteY5" fmla="*/ 654785 h 689632"/>
                <a:gd name="connsiteX6" fmla="*/ 0 w 1257982"/>
                <a:gd name="connsiteY6" fmla="*/ 650670 h 689632"/>
                <a:gd name="connsiteX0" fmla="*/ 0 w 1257982"/>
                <a:gd name="connsiteY0" fmla="*/ 650670 h 689632"/>
                <a:gd name="connsiteX1" fmla="*/ 614682 w 1257982"/>
                <a:gd name="connsiteY1" fmla="*/ 8105 h 689632"/>
                <a:gd name="connsiteX2" fmla="*/ 1243288 w 1257982"/>
                <a:gd name="connsiteY2" fmla="*/ 689632 h 689632"/>
                <a:gd name="connsiteX3" fmla="*/ 1141556 w 1257982"/>
                <a:gd name="connsiteY3" fmla="*/ 681962 h 689632"/>
                <a:gd name="connsiteX4" fmla="*/ 679495 w 1257982"/>
                <a:gd name="connsiteY4" fmla="*/ 105054 h 689632"/>
                <a:gd name="connsiteX5" fmla="*/ 95849 w 1257982"/>
                <a:gd name="connsiteY5" fmla="*/ 654785 h 689632"/>
                <a:gd name="connsiteX6" fmla="*/ 0 w 1257982"/>
                <a:gd name="connsiteY6" fmla="*/ 650670 h 689632"/>
                <a:gd name="connsiteX0" fmla="*/ 0 w 1258018"/>
                <a:gd name="connsiteY0" fmla="*/ 652581 h 691543"/>
                <a:gd name="connsiteX1" fmla="*/ 616034 w 1258018"/>
                <a:gd name="connsiteY1" fmla="*/ 8057 h 691543"/>
                <a:gd name="connsiteX2" fmla="*/ 1243288 w 1258018"/>
                <a:gd name="connsiteY2" fmla="*/ 691543 h 691543"/>
                <a:gd name="connsiteX3" fmla="*/ 1141556 w 1258018"/>
                <a:gd name="connsiteY3" fmla="*/ 683873 h 691543"/>
                <a:gd name="connsiteX4" fmla="*/ 679495 w 1258018"/>
                <a:gd name="connsiteY4" fmla="*/ 106965 h 691543"/>
                <a:gd name="connsiteX5" fmla="*/ 95849 w 1258018"/>
                <a:gd name="connsiteY5" fmla="*/ 656696 h 691543"/>
                <a:gd name="connsiteX6" fmla="*/ 0 w 1258018"/>
                <a:gd name="connsiteY6" fmla="*/ 652581 h 691543"/>
                <a:gd name="connsiteX0" fmla="*/ 0 w 1258018"/>
                <a:gd name="connsiteY0" fmla="*/ 652581 h 691543"/>
                <a:gd name="connsiteX1" fmla="*/ 616034 w 1258018"/>
                <a:gd name="connsiteY1" fmla="*/ 8057 h 691543"/>
                <a:gd name="connsiteX2" fmla="*/ 1243288 w 1258018"/>
                <a:gd name="connsiteY2" fmla="*/ 691543 h 691543"/>
                <a:gd name="connsiteX3" fmla="*/ 1141556 w 1258018"/>
                <a:gd name="connsiteY3" fmla="*/ 683873 h 691543"/>
                <a:gd name="connsiteX4" fmla="*/ 679495 w 1258018"/>
                <a:gd name="connsiteY4" fmla="*/ 106965 h 691543"/>
                <a:gd name="connsiteX5" fmla="*/ 95849 w 1258018"/>
                <a:gd name="connsiteY5" fmla="*/ 656696 h 691543"/>
                <a:gd name="connsiteX6" fmla="*/ 0 w 1258018"/>
                <a:gd name="connsiteY6" fmla="*/ 652581 h 691543"/>
                <a:gd name="connsiteX0" fmla="*/ 0 w 1258018"/>
                <a:gd name="connsiteY0" fmla="*/ 652581 h 691543"/>
                <a:gd name="connsiteX1" fmla="*/ 616034 w 1258018"/>
                <a:gd name="connsiteY1" fmla="*/ 8057 h 691543"/>
                <a:gd name="connsiteX2" fmla="*/ 1243288 w 1258018"/>
                <a:gd name="connsiteY2" fmla="*/ 691543 h 691543"/>
                <a:gd name="connsiteX3" fmla="*/ 1141556 w 1258018"/>
                <a:gd name="connsiteY3" fmla="*/ 683873 h 691543"/>
                <a:gd name="connsiteX4" fmla="*/ 679495 w 1258018"/>
                <a:gd name="connsiteY4" fmla="*/ 106965 h 691543"/>
                <a:gd name="connsiteX5" fmla="*/ 95849 w 1258018"/>
                <a:gd name="connsiteY5" fmla="*/ 656696 h 691543"/>
                <a:gd name="connsiteX6" fmla="*/ 0 w 1258018"/>
                <a:gd name="connsiteY6" fmla="*/ 652581 h 691543"/>
                <a:gd name="connsiteX0" fmla="*/ 0 w 1260780"/>
                <a:gd name="connsiteY0" fmla="*/ 618850 h 691543"/>
                <a:gd name="connsiteX1" fmla="*/ 618796 w 1260780"/>
                <a:gd name="connsiteY1" fmla="*/ 8057 h 691543"/>
                <a:gd name="connsiteX2" fmla="*/ 1246050 w 1260780"/>
                <a:gd name="connsiteY2" fmla="*/ 691543 h 691543"/>
                <a:gd name="connsiteX3" fmla="*/ 1144318 w 1260780"/>
                <a:gd name="connsiteY3" fmla="*/ 683873 h 691543"/>
                <a:gd name="connsiteX4" fmla="*/ 682257 w 1260780"/>
                <a:gd name="connsiteY4" fmla="*/ 106965 h 691543"/>
                <a:gd name="connsiteX5" fmla="*/ 98611 w 1260780"/>
                <a:gd name="connsiteY5" fmla="*/ 656696 h 691543"/>
                <a:gd name="connsiteX6" fmla="*/ 0 w 1260780"/>
                <a:gd name="connsiteY6" fmla="*/ 618850 h 691543"/>
                <a:gd name="connsiteX0" fmla="*/ 47 w 1260827"/>
                <a:gd name="connsiteY0" fmla="*/ 618850 h 691543"/>
                <a:gd name="connsiteX1" fmla="*/ 618843 w 1260827"/>
                <a:gd name="connsiteY1" fmla="*/ 8057 h 691543"/>
                <a:gd name="connsiteX2" fmla="*/ 1246097 w 1260827"/>
                <a:gd name="connsiteY2" fmla="*/ 691543 h 691543"/>
                <a:gd name="connsiteX3" fmla="*/ 1144365 w 1260827"/>
                <a:gd name="connsiteY3" fmla="*/ 683873 h 691543"/>
                <a:gd name="connsiteX4" fmla="*/ 682304 w 1260827"/>
                <a:gd name="connsiteY4" fmla="*/ 106965 h 691543"/>
                <a:gd name="connsiteX5" fmla="*/ 98658 w 1260827"/>
                <a:gd name="connsiteY5" fmla="*/ 656696 h 691543"/>
                <a:gd name="connsiteX6" fmla="*/ 47 w 1260827"/>
                <a:gd name="connsiteY6" fmla="*/ 618850 h 691543"/>
                <a:gd name="connsiteX0" fmla="*/ 50 w 1260830"/>
                <a:gd name="connsiteY0" fmla="*/ 618850 h 692510"/>
                <a:gd name="connsiteX1" fmla="*/ 618846 w 1260830"/>
                <a:gd name="connsiteY1" fmla="*/ 8057 h 692510"/>
                <a:gd name="connsiteX2" fmla="*/ 1246100 w 1260830"/>
                <a:gd name="connsiteY2" fmla="*/ 691543 h 692510"/>
                <a:gd name="connsiteX3" fmla="*/ 1144368 w 1260830"/>
                <a:gd name="connsiteY3" fmla="*/ 683873 h 692510"/>
                <a:gd name="connsiteX4" fmla="*/ 682307 w 1260830"/>
                <a:gd name="connsiteY4" fmla="*/ 106965 h 692510"/>
                <a:gd name="connsiteX5" fmla="*/ 98661 w 1260830"/>
                <a:gd name="connsiteY5" fmla="*/ 656696 h 692510"/>
                <a:gd name="connsiteX6" fmla="*/ 50 w 1260830"/>
                <a:gd name="connsiteY6" fmla="*/ 618850 h 692510"/>
                <a:gd name="connsiteX0" fmla="*/ 50 w 1260830"/>
                <a:gd name="connsiteY0" fmla="*/ 618850 h 692510"/>
                <a:gd name="connsiteX1" fmla="*/ 618846 w 1260830"/>
                <a:gd name="connsiteY1" fmla="*/ 8057 h 692510"/>
                <a:gd name="connsiteX2" fmla="*/ 1246100 w 1260830"/>
                <a:gd name="connsiteY2" fmla="*/ 691543 h 692510"/>
                <a:gd name="connsiteX3" fmla="*/ 1144368 w 1260830"/>
                <a:gd name="connsiteY3" fmla="*/ 683873 h 692510"/>
                <a:gd name="connsiteX4" fmla="*/ 682307 w 1260830"/>
                <a:gd name="connsiteY4" fmla="*/ 106965 h 692510"/>
                <a:gd name="connsiteX5" fmla="*/ 98661 w 1260830"/>
                <a:gd name="connsiteY5" fmla="*/ 656696 h 692510"/>
                <a:gd name="connsiteX6" fmla="*/ 50 w 1260830"/>
                <a:gd name="connsiteY6" fmla="*/ 618850 h 692510"/>
                <a:gd name="connsiteX0" fmla="*/ 50 w 1260830"/>
                <a:gd name="connsiteY0" fmla="*/ 618850 h 692510"/>
                <a:gd name="connsiteX1" fmla="*/ 618846 w 1260830"/>
                <a:gd name="connsiteY1" fmla="*/ 8057 h 692510"/>
                <a:gd name="connsiteX2" fmla="*/ 1246100 w 1260830"/>
                <a:gd name="connsiteY2" fmla="*/ 691543 h 692510"/>
                <a:gd name="connsiteX3" fmla="*/ 1144368 w 1260830"/>
                <a:gd name="connsiteY3" fmla="*/ 683873 h 692510"/>
                <a:gd name="connsiteX4" fmla="*/ 682307 w 1260830"/>
                <a:gd name="connsiteY4" fmla="*/ 106965 h 692510"/>
                <a:gd name="connsiteX5" fmla="*/ 98661 w 1260830"/>
                <a:gd name="connsiteY5" fmla="*/ 656696 h 692510"/>
                <a:gd name="connsiteX6" fmla="*/ 50 w 1260830"/>
                <a:gd name="connsiteY6" fmla="*/ 618850 h 692510"/>
                <a:gd name="connsiteX0" fmla="*/ 50 w 1261634"/>
                <a:gd name="connsiteY0" fmla="*/ 620947 h 694607"/>
                <a:gd name="connsiteX1" fmla="*/ 618846 w 1261634"/>
                <a:gd name="connsiteY1" fmla="*/ 10154 h 694607"/>
                <a:gd name="connsiteX2" fmla="*/ 1246100 w 1261634"/>
                <a:gd name="connsiteY2" fmla="*/ 693640 h 694607"/>
                <a:gd name="connsiteX3" fmla="*/ 1144368 w 1261634"/>
                <a:gd name="connsiteY3" fmla="*/ 685970 h 694607"/>
                <a:gd name="connsiteX4" fmla="*/ 682307 w 1261634"/>
                <a:gd name="connsiteY4" fmla="*/ 109062 h 694607"/>
                <a:gd name="connsiteX5" fmla="*/ 98661 w 1261634"/>
                <a:gd name="connsiteY5" fmla="*/ 658793 h 694607"/>
                <a:gd name="connsiteX6" fmla="*/ 50 w 1261634"/>
                <a:gd name="connsiteY6" fmla="*/ 620947 h 694607"/>
                <a:gd name="connsiteX0" fmla="*/ 50 w 1261788"/>
                <a:gd name="connsiteY0" fmla="*/ 620764 h 694424"/>
                <a:gd name="connsiteX1" fmla="*/ 618846 w 1261788"/>
                <a:gd name="connsiteY1" fmla="*/ 9971 h 694424"/>
                <a:gd name="connsiteX2" fmla="*/ 1246100 w 1261788"/>
                <a:gd name="connsiteY2" fmla="*/ 693457 h 694424"/>
                <a:gd name="connsiteX3" fmla="*/ 1144368 w 1261788"/>
                <a:gd name="connsiteY3" fmla="*/ 685787 h 694424"/>
                <a:gd name="connsiteX4" fmla="*/ 682307 w 1261788"/>
                <a:gd name="connsiteY4" fmla="*/ 108879 h 694424"/>
                <a:gd name="connsiteX5" fmla="*/ 98661 w 1261788"/>
                <a:gd name="connsiteY5" fmla="*/ 658610 h 694424"/>
                <a:gd name="connsiteX6" fmla="*/ 50 w 1261788"/>
                <a:gd name="connsiteY6" fmla="*/ 620764 h 694424"/>
                <a:gd name="connsiteX0" fmla="*/ 50 w 1257988"/>
                <a:gd name="connsiteY0" fmla="*/ 620842 h 694502"/>
                <a:gd name="connsiteX1" fmla="*/ 618846 w 1257988"/>
                <a:gd name="connsiteY1" fmla="*/ 10049 h 694502"/>
                <a:gd name="connsiteX2" fmla="*/ 1242180 w 1257988"/>
                <a:gd name="connsiteY2" fmla="*/ 690830 h 694502"/>
                <a:gd name="connsiteX3" fmla="*/ 1144368 w 1257988"/>
                <a:gd name="connsiteY3" fmla="*/ 685865 h 694502"/>
                <a:gd name="connsiteX4" fmla="*/ 682307 w 1257988"/>
                <a:gd name="connsiteY4" fmla="*/ 108957 h 694502"/>
                <a:gd name="connsiteX5" fmla="*/ 98661 w 1257988"/>
                <a:gd name="connsiteY5" fmla="*/ 658688 h 694502"/>
                <a:gd name="connsiteX6" fmla="*/ 50 w 1257988"/>
                <a:gd name="connsiteY6" fmla="*/ 620842 h 694502"/>
                <a:gd name="connsiteX0" fmla="*/ 50 w 1263305"/>
                <a:gd name="connsiteY0" fmla="*/ 620170 h 693830"/>
                <a:gd name="connsiteX1" fmla="*/ 618846 w 1263305"/>
                <a:gd name="connsiteY1" fmla="*/ 9377 h 693830"/>
                <a:gd name="connsiteX2" fmla="*/ 1242180 w 1263305"/>
                <a:gd name="connsiteY2" fmla="*/ 690158 h 693830"/>
                <a:gd name="connsiteX3" fmla="*/ 1144368 w 1263305"/>
                <a:gd name="connsiteY3" fmla="*/ 685193 h 693830"/>
                <a:gd name="connsiteX4" fmla="*/ 682307 w 1263305"/>
                <a:gd name="connsiteY4" fmla="*/ 108285 h 693830"/>
                <a:gd name="connsiteX5" fmla="*/ 98661 w 1263305"/>
                <a:gd name="connsiteY5" fmla="*/ 658016 h 693830"/>
                <a:gd name="connsiteX6" fmla="*/ 50 w 1263305"/>
                <a:gd name="connsiteY6" fmla="*/ 620170 h 693830"/>
                <a:gd name="connsiteX0" fmla="*/ 50 w 1262835"/>
                <a:gd name="connsiteY0" fmla="*/ 623818 h 697478"/>
                <a:gd name="connsiteX1" fmla="*/ 618846 w 1262835"/>
                <a:gd name="connsiteY1" fmla="*/ 13025 h 697478"/>
                <a:gd name="connsiteX2" fmla="*/ 1242180 w 1262835"/>
                <a:gd name="connsiteY2" fmla="*/ 693806 h 697478"/>
                <a:gd name="connsiteX3" fmla="*/ 1144368 w 1262835"/>
                <a:gd name="connsiteY3" fmla="*/ 688841 h 697478"/>
                <a:gd name="connsiteX4" fmla="*/ 682307 w 1262835"/>
                <a:gd name="connsiteY4" fmla="*/ 111933 h 697478"/>
                <a:gd name="connsiteX5" fmla="*/ 98661 w 1262835"/>
                <a:gd name="connsiteY5" fmla="*/ 661664 h 697478"/>
                <a:gd name="connsiteX6" fmla="*/ 50 w 1262835"/>
                <a:gd name="connsiteY6" fmla="*/ 623818 h 697478"/>
                <a:gd name="connsiteX0" fmla="*/ 50 w 1262835"/>
                <a:gd name="connsiteY0" fmla="*/ 623818 h 953888"/>
                <a:gd name="connsiteX1" fmla="*/ 618846 w 1262835"/>
                <a:gd name="connsiteY1" fmla="*/ 13025 h 953888"/>
                <a:gd name="connsiteX2" fmla="*/ 1242180 w 1262835"/>
                <a:gd name="connsiteY2" fmla="*/ 693806 h 953888"/>
                <a:gd name="connsiteX3" fmla="*/ 813085 w 1262835"/>
                <a:gd name="connsiteY3" fmla="*/ 953888 h 953888"/>
                <a:gd name="connsiteX4" fmla="*/ 1144368 w 1262835"/>
                <a:gd name="connsiteY4" fmla="*/ 688841 h 953888"/>
                <a:gd name="connsiteX5" fmla="*/ 682307 w 1262835"/>
                <a:gd name="connsiteY5" fmla="*/ 111933 h 953888"/>
                <a:gd name="connsiteX6" fmla="*/ 98661 w 1262835"/>
                <a:gd name="connsiteY6" fmla="*/ 661664 h 953888"/>
                <a:gd name="connsiteX7" fmla="*/ 50 w 1262835"/>
                <a:gd name="connsiteY7" fmla="*/ 623818 h 95388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4368 w 1262835"/>
                <a:gd name="connsiteY5" fmla="*/ 688841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4368 w 1262835"/>
                <a:gd name="connsiteY5" fmla="*/ 688841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4368 w 1262835"/>
                <a:gd name="connsiteY5" fmla="*/ 688841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4368 w 1262835"/>
                <a:gd name="connsiteY5" fmla="*/ 688841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4368 w 1262835"/>
                <a:gd name="connsiteY5" fmla="*/ 688841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4958"/>
                <a:gd name="connsiteX1" fmla="*/ 618846 w 1262835"/>
                <a:gd name="connsiteY1" fmla="*/ 13025 h 1064958"/>
                <a:gd name="connsiteX2" fmla="*/ 1242180 w 1262835"/>
                <a:gd name="connsiteY2" fmla="*/ 693806 h 1064958"/>
                <a:gd name="connsiteX3" fmla="*/ 820021 w 1262835"/>
                <a:gd name="connsiteY3" fmla="*/ 1057041 h 1064958"/>
                <a:gd name="connsiteX4" fmla="*/ 813222 w 1262835"/>
                <a:gd name="connsiteY4" fmla="*/ 945303 h 1064958"/>
                <a:gd name="connsiteX5" fmla="*/ 1140311 w 1262835"/>
                <a:gd name="connsiteY5" fmla="*/ 694720 h 1064958"/>
                <a:gd name="connsiteX6" fmla="*/ 682307 w 1262835"/>
                <a:gd name="connsiteY6" fmla="*/ 111933 h 1064958"/>
                <a:gd name="connsiteX7" fmla="*/ 98661 w 1262835"/>
                <a:gd name="connsiteY7" fmla="*/ 661664 h 1064958"/>
                <a:gd name="connsiteX8" fmla="*/ 50 w 1262835"/>
                <a:gd name="connsiteY8" fmla="*/ 623818 h 1064958"/>
                <a:gd name="connsiteX0" fmla="*/ 50 w 1262835"/>
                <a:gd name="connsiteY0" fmla="*/ 623818 h 1064958"/>
                <a:gd name="connsiteX1" fmla="*/ 618846 w 1262835"/>
                <a:gd name="connsiteY1" fmla="*/ 13025 h 1064958"/>
                <a:gd name="connsiteX2" fmla="*/ 1242180 w 1262835"/>
                <a:gd name="connsiteY2" fmla="*/ 693806 h 1064958"/>
                <a:gd name="connsiteX3" fmla="*/ 820021 w 1262835"/>
                <a:gd name="connsiteY3" fmla="*/ 1057041 h 1064958"/>
                <a:gd name="connsiteX4" fmla="*/ 813222 w 1262835"/>
                <a:gd name="connsiteY4" fmla="*/ 945303 h 1064958"/>
                <a:gd name="connsiteX5" fmla="*/ 1140311 w 1262835"/>
                <a:gd name="connsiteY5" fmla="*/ 694720 h 1064958"/>
                <a:gd name="connsiteX6" fmla="*/ 682307 w 1262835"/>
                <a:gd name="connsiteY6" fmla="*/ 111933 h 1064958"/>
                <a:gd name="connsiteX7" fmla="*/ 98661 w 1262835"/>
                <a:gd name="connsiteY7" fmla="*/ 661664 h 1064958"/>
                <a:gd name="connsiteX8" fmla="*/ 50 w 1262835"/>
                <a:gd name="connsiteY8" fmla="*/ 623818 h 1064958"/>
                <a:gd name="connsiteX0" fmla="*/ 50 w 1262835"/>
                <a:gd name="connsiteY0" fmla="*/ 623818 h 1061526"/>
                <a:gd name="connsiteX1" fmla="*/ 618846 w 1262835"/>
                <a:gd name="connsiteY1" fmla="*/ 13025 h 1061526"/>
                <a:gd name="connsiteX2" fmla="*/ 1242180 w 1262835"/>
                <a:gd name="connsiteY2" fmla="*/ 693806 h 1061526"/>
                <a:gd name="connsiteX3" fmla="*/ 820021 w 1262835"/>
                <a:gd name="connsiteY3" fmla="*/ 1057041 h 1061526"/>
                <a:gd name="connsiteX4" fmla="*/ 503496 w 1262835"/>
                <a:gd name="connsiteY4" fmla="*/ 693973 h 1061526"/>
                <a:gd name="connsiteX5" fmla="*/ 813222 w 1262835"/>
                <a:gd name="connsiteY5" fmla="*/ 945303 h 1061526"/>
                <a:gd name="connsiteX6" fmla="*/ 1140311 w 1262835"/>
                <a:gd name="connsiteY6" fmla="*/ 694720 h 1061526"/>
                <a:gd name="connsiteX7" fmla="*/ 682307 w 1262835"/>
                <a:gd name="connsiteY7" fmla="*/ 111933 h 1061526"/>
                <a:gd name="connsiteX8" fmla="*/ 98661 w 1262835"/>
                <a:gd name="connsiteY8" fmla="*/ 661664 h 1061526"/>
                <a:gd name="connsiteX9" fmla="*/ 50 w 1262835"/>
                <a:gd name="connsiteY9" fmla="*/ 623818 h 1061526"/>
                <a:gd name="connsiteX0" fmla="*/ 50 w 1262835"/>
                <a:gd name="connsiteY0" fmla="*/ 623818 h 1065775"/>
                <a:gd name="connsiteX1" fmla="*/ 618846 w 1262835"/>
                <a:gd name="connsiteY1" fmla="*/ 13025 h 1065775"/>
                <a:gd name="connsiteX2" fmla="*/ 1242180 w 1262835"/>
                <a:gd name="connsiteY2" fmla="*/ 693806 h 1065775"/>
                <a:gd name="connsiteX3" fmla="*/ 820021 w 1262835"/>
                <a:gd name="connsiteY3" fmla="*/ 1057041 h 1065775"/>
                <a:gd name="connsiteX4" fmla="*/ 456943 w 1262835"/>
                <a:gd name="connsiteY4" fmla="*/ 878835 h 1065775"/>
                <a:gd name="connsiteX5" fmla="*/ 503496 w 1262835"/>
                <a:gd name="connsiteY5" fmla="*/ 693973 h 1065775"/>
                <a:gd name="connsiteX6" fmla="*/ 813222 w 1262835"/>
                <a:gd name="connsiteY6" fmla="*/ 945303 h 1065775"/>
                <a:gd name="connsiteX7" fmla="*/ 1140311 w 1262835"/>
                <a:gd name="connsiteY7" fmla="*/ 694720 h 1065775"/>
                <a:gd name="connsiteX8" fmla="*/ 682307 w 1262835"/>
                <a:gd name="connsiteY8" fmla="*/ 111933 h 1065775"/>
                <a:gd name="connsiteX9" fmla="*/ 98661 w 1262835"/>
                <a:gd name="connsiteY9" fmla="*/ 661664 h 1065775"/>
                <a:gd name="connsiteX10" fmla="*/ 50 w 1262835"/>
                <a:gd name="connsiteY10" fmla="*/ 623818 h 1065775"/>
                <a:gd name="connsiteX0" fmla="*/ 50 w 1262835"/>
                <a:gd name="connsiteY0" fmla="*/ 623818 h 1067039"/>
                <a:gd name="connsiteX1" fmla="*/ 618846 w 1262835"/>
                <a:gd name="connsiteY1" fmla="*/ 13025 h 1067039"/>
                <a:gd name="connsiteX2" fmla="*/ 1242180 w 1262835"/>
                <a:gd name="connsiteY2" fmla="*/ 693806 h 1067039"/>
                <a:gd name="connsiteX3" fmla="*/ 820021 w 1262835"/>
                <a:gd name="connsiteY3" fmla="*/ 1057041 h 1067039"/>
                <a:gd name="connsiteX4" fmla="*/ 456943 w 1262835"/>
                <a:gd name="connsiteY4" fmla="*/ 878835 h 1067039"/>
                <a:gd name="connsiteX5" fmla="*/ 503496 w 1262835"/>
                <a:gd name="connsiteY5" fmla="*/ 693973 h 1067039"/>
                <a:gd name="connsiteX6" fmla="*/ 813222 w 1262835"/>
                <a:gd name="connsiteY6" fmla="*/ 945303 h 1067039"/>
                <a:gd name="connsiteX7" fmla="*/ 1140311 w 1262835"/>
                <a:gd name="connsiteY7" fmla="*/ 694720 h 1067039"/>
                <a:gd name="connsiteX8" fmla="*/ 682307 w 1262835"/>
                <a:gd name="connsiteY8" fmla="*/ 111933 h 1067039"/>
                <a:gd name="connsiteX9" fmla="*/ 98661 w 1262835"/>
                <a:gd name="connsiteY9" fmla="*/ 661664 h 1067039"/>
                <a:gd name="connsiteX10" fmla="*/ 50 w 1262835"/>
                <a:gd name="connsiteY10" fmla="*/ 623818 h 1067039"/>
                <a:gd name="connsiteX0" fmla="*/ 50 w 1262835"/>
                <a:gd name="connsiteY0" fmla="*/ 623818 h 1062202"/>
                <a:gd name="connsiteX1" fmla="*/ 618846 w 1262835"/>
                <a:gd name="connsiteY1" fmla="*/ 13025 h 1062202"/>
                <a:gd name="connsiteX2" fmla="*/ 1242180 w 1262835"/>
                <a:gd name="connsiteY2" fmla="*/ 693806 h 1062202"/>
                <a:gd name="connsiteX3" fmla="*/ 820021 w 1262835"/>
                <a:gd name="connsiteY3" fmla="*/ 1057041 h 1062202"/>
                <a:gd name="connsiteX4" fmla="*/ 456943 w 1262835"/>
                <a:gd name="connsiteY4" fmla="*/ 878835 h 1062202"/>
                <a:gd name="connsiteX5" fmla="*/ 503496 w 1262835"/>
                <a:gd name="connsiteY5" fmla="*/ 693973 h 1062202"/>
                <a:gd name="connsiteX6" fmla="*/ 813222 w 1262835"/>
                <a:gd name="connsiteY6" fmla="*/ 945303 h 1062202"/>
                <a:gd name="connsiteX7" fmla="*/ 1140311 w 1262835"/>
                <a:gd name="connsiteY7" fmla="*/ 694720 h 1062202"/>
                <a:gd name="connsiteX8" fmla="*/ 682307 w 1262835"/>
                <a:gd name="connsiteY8" fmla="*/ 111933 h 1062202"/>
                <a:gd name="connsiteX9" fmla="*/ 98661 w 1262835"/>
                <a:gd name="connsiteY9" fmla="*/ 661664 h 1062202"/>
                <a:gd name="connsiteX10" fmla="*/ 50 w 1262835"/>
                <a:gd name="connsiteY10" fmla="*/ 623818 h 1062202"/>
                <a:gd name="connsiteX0" fmla="*/ 50 w 1262835"/>
                <a:gd name="connsiteY0" fmla="*/ 623818 h 1059249"/>
                <a:gd name="connsiteX1" fmla="*/ 618846 w 1262835"/>
                <a:gd name="connsiteY1" fmla="*/ 13025 h 1059249"/>
                <a:gd name="connsiteX2" fmla="*/ 1242180 w 1262835"/>
                <a:gd name="connsiteY2" fmla="*/ 693806 h 1059249"/>
                <a:gd name="connsiteX3" fmla="*/ 820021 w 1262835"/>
                <a:gd name="connsiteY3" fmla="*/ 1057041 h 1059249"/>
                <a:gd name="connsiteX4" fmla="*/ 456943 w 1262835"/>
                <a:gd name="connsiteY4" fmla="*/ 878835 h 1059249"/>
                <a:gd name="connsiteX5" fmla="*/ 503496 w 1262835"/>
                <a:gd name="connsiteY5" fmla="*/ 693973 h 1059249"/>
                <a:gd name="connsiteX6" fmla="*/ 813222 w 1262835"/>
                <a:gd name="connsiteY6" fmla="*/ 945303 h 1059249"/>
                <a:gd name="connsiteX7" fmla="*/ 1140311 w 1262835"/>
                <a:gd name="connsiteY7" fmla="*/ 694720 h 1059249"/>
                <a:gd name="connsiteX8" fmla="*/ 682307 w 1262835"/>
                <a:gd name="connsiteY8" fmla="*/ 111933 h 1059249"/>
                <a:gd name="connsiteX9" fmla="*/ 98661 w 1262835"/>
                <a:gd name="connsiteY9" fmla="*/ 661664 h 1059249"/>
                <a:gd name="connsiteX10" fmla="*/ 50 w 1262835"/>
                <a:gd name="connsiteY10" fmla="*/ 623818 h 1059249"/>
                <a:gd name="connsiteX0" fmla="*/ 50 w 1262835"/>
                <a:gd name="connsiteY0" fmla="*/ 623818 h 1060808"/>
                <a:gd name="connsiteX1" fmla="*/ 618846 w 1262835"/>
                <a:gd name="connsiteY1" fmla="*/ 13025 h 1060808"/>
                <a:gd name="connsiteX2" fmla="*/ 1242180 w 1262835"/>
                <a:gd name="connsiteY2" fmla="*/ 693806 h 1060808"/>
                <a:gd name="connsiteX3" fmla="*/ 820021 w 1262835"/>
                <a:gd name="connsiteY3" fmla="*/ 1057041 h 1060808"/>
                <a:gd name="connsiteX4" fmla="*/ 456943 w 1262835"/>
                <a:gd name="connsiteY4" fmla="*/ 878835 h 1060808"/>
                <a:gd name="connsiteX5" fmla="*/ 503496 w 1262835"/>
                <a:gd name="connsiteY5" fmla="*/ 693973 h 1060808"/>
                <a:gd name="connsiteX6" fmla="*/ 813222 w 1262835"/>
                <a:gd name="connsiteY6" fmla="*/ 945303 h 1060808"/>
                <a:gd name="connsiteX7" fmla="*/ 1140311 w 1262835"/>
                <a:gd name="connsiteY7" fmla="*/ 694720 h 1060808"/>
                <a:gd name="connsiteX8" fmla="*/ 682307 w 1262835"/>
                <a:gd name="connsiteY8" fmla="*/ 111933 h 1060808"/>
                <a:gd name="connsiteX9" fmla="*/ 98661 w 1262835"/>
                <a:gd name="connsiteY9" fmla="*/ 661664 h 1060808"/>
                <a:gd name="connsiteX10" fmla="*/ 50 w 1262835"/>
                <a:gd name="connsiteY10" fmla="*/ 623818 h 1060808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3222 w 1262835"/>
                <a:gd name="connsiteY6" fmla="*/ 945303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3222 w 1262835"/>
                <a:gd name="connsiteY6" fmla="*/ 945303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3222 w 1262835"/>
                <a:gd name="connsiteY6" fmla="*/ 945303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1474 w 1262835"/>
                <a:gd name="connsiteY5" fmla="*/ 690798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1474 w 1262835"/>
                <a:gd name="connsiteY5" fmla="*/ 690798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1474 w 1262835"/>
                <a:gd name="connsiteY5" fmla="*/ 690798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511474 w 1262835"/>
                <a:gd name="connsiteY6" fmla="*/ 690798 h 1061194"/>
                <a:gd name="connsiteX7" fmla="*/ 811125 w 1262835"/>
                <a:gd name="connsiteY7" fmla="*/ 952535 h 1061194"/>
                <a:gd name="connsiteX8" fmla="*/ 1140311 w 1262835"/>
                <a:gd name="connsiteY8" fmla="*/ 694720 h 1061194"/>
                <a:gd name="connsiteX9" fmla="*/ 682307 w 1262835"/>
                <a:gd name="connsiteY9" fmla="*/ 111933 h 1061194"/>
                <a:gd name="connsiteX10" fmla="*/ 98661 w 1262835"/>
                <a:gd name="connsiteY10" fmla="*/ 661664 h 1061194"/>
                <a:gd name="connsiteX11" fmla="*/ 50 w 1262835"/>
                <a:gd name="connsiteY1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6773 w 1262835"/>
                <a:gd name="connsiteY6" fmla="*/ 394282 h 1061194"/>
                <a:gd name="connsiteX7" fmla="*/ 615826 w 1262835"/>
                <a:gd name="connsiteY7" fmla="*/ 485062 h 1061194"/>
                <a:gd name="connsiteX8" fmla="*/ 511474 w 1262835"/>
                <a:gd name="connsiteY8" fmla="*/ 690798 h 1061194"/>
                <a:gd name="connsiteX9" fmla="*/ 811125 w 1262835"/>
                <a:gd name="connsiteY9" fmla="*/ 952535 h 1061194"/>
                <a:gd name="connsiteX10" fmla="*/ 1140311 w 1262835"/>
                <a:gd name="connsiteY10" fmla="*/ 694720 h 1061194"/>
                <a:gd name="connsiteX11" fmla="*/ 682307 w 1262835"/>
                <a:gd name="connsiteY11" fmla="*/ 111933 h 1061194"/>
                <a:gd name="connsiteX12" fmla="*/ 98661 w 1262835"/>
                <a:gd name="connsiteY12" fmla="*/ 661664 h 1061194"/>
                <a:gd name="connsiteX13" fmla="*/ 50 w 1262835"/>
                <a:gd name="connsiteY13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6773 w 1262835"/>
                <a:gd name="connsiteY6" fmla="*/ 39428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6773 w 1262835"/>
                <a:gd name="connsiteY6" fmla="*/ 39428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6773 w 1262835"/>
                <a:gd name="connsiteY6" fmla="*/ 39428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8124 w 1262835"/>
                <a:gd name="connsiteY6" fmla="*/ 39232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8124 w 1262835"/>
                <a:gd name="connsiteY6" fmla="*/ 39232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8124 w 1262835"/>
                <a:gd name="connsiteY6" fmla="*/ 39232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39497 w 1262835"/>
                <a:gd name="connsiteY7" fmla="*/ 500532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41457 w 1262835"/>
                <a:gd name="connsiteY7" fmla="*/ 501885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41457 w 1262835"/>
                <a:gd name="connsiteY7" fmla="*/ 501885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4314 w 1262835"/>
                <a:gd name="connsiteY7" fmla="*/ 655430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4314 w 1262835"/>
                <a:gd name="connsiteY7" fmla="*/ 655430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4314 w 1262835"/>
                <a:gd name="connsiteY7" fmla="*/ 655430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4314 w 1262835"/>
                <a:gd name="connsiteY7" fmla="*/ 655430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864933 w 1262835"/>
                <a:gd name="connsiteY8" fmla="*/ 685885 h 1061194"/>
                <a:gd name="connsiteX9" fmla="*/ 841457 w 1262835"/>
                <a:gd name="connsiteY9" fmla="*/ 501885 h 1061194"/>
                <a:gd name="connsiteX10" fmla="*/ 615826 w 1262835"/>
                <a:gd name="connsiteY10" fmla="*/ 485062 h 1061194"/>
                <a:gd name="connsiteX11" fmla="*/ 511474 w 1262835"/>
                <a:gd name="connsiteY11" fmla="*/ 690798 h 1061194"/>
                <a:gd name="connsiteX12" fmla="*/ 811125 w 1262835"/>
                <a:gd name="connsiteY12" fmla="*/ 952535 h 1061194"/>
                <a:gd name="connsiteX13" fmla="*/ 1140311 w 1262835"/>
                <a:gd name="connsiteY13" fmla="*/ 694720 h 1061194"/>
                <a:gd name="connsiteX14" fmla="*/ 682307 w 1262835"/>
                <a:gd name="connsiteY14" fmla="*/ 111933 h 1061194"/>
                <a:gd name="connsiteX15" fmla="*/ 98661 w 1262835"/>
                <a:gd name="connsiteY15" fmla="*/ 661664 h 1061194"/>
                <a:gd name="connsiteX16" fmla="*/ 50 w 1262835"/>
                <a:gd name="connsiteY16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864933 w 1262835"/>
                <a:gd name="connsiteY8" fmla="*/ 685885 h 1061194"/>
                <a:gd name="connsiteX9" fmla="*/ 841457 w 1262835"/>
                <a:gd name="connsiteY9" fmla="*/ 501885 h 1061194"/>
                <a:gd name="connsiteX10" fmla="*/ 615826 w 1262835"/>
                <a:gd name="connsiteY10" fmla="*/ 485062 h 1061194"/>
                <a:gd name="connsiteX11" fmla="*/ 511474 w 1262835"/>
                <a:gd name="connsiteY11" fmla="*/ 690798 h 1061194"/>
                <a:gd name="connsiteX12" fmla="*/ 811125 w 1262835"/>
                <a:gd name="connsiteY12" fmla="*/ 952535 h 1061194"/>
                <a:gd name="connsiteX13" fmla="*/ 1140311 w 1262835"/>
                <a:gd name="connsiteY13" fmla="*/ 694720 h 1061194"/>
                <a:gd name="connsiteX14" fmla="*/ 682307 w 1262835"/>
                <a:gd name="connsiteY14" fmla="*/ 111933 h 1061194"/>
                <a:gd name="connsiteX15" fmla="*/ 98661 w 1262835"/>
                <a:gd name="connsiteY15" fmla="*/ 661664 h 1061194"/>
                <a:gd name="connsiteX16" fmla="*/ 50 w 1262835"/>
                <a:gd name="connsiteY16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864933 w 1262835"/>
                <a:gd name="connsiteY8" fmla="*/ 685885 h 1061194"/>
                <a:gd name="connsiteX9" fmla="*/ 841457 w 1262835"/>
                <a:gd name="connsiteY9" fmla="*/ 501885 h 1061194"/>
                <a:gd name="connsiteX10" fmla="*/ 615826 w 1262835"/>
                <a:gd name="connsiteY10" fmla="*/ 485062 h 1061194"/>
                <a:gd name="connsiteX11" fmla="*/ 511474 w 1262835"/>
                <a:gd name="connsiteY11" fmla="*/ 690798 h 1061194"/>
                <a:gd name="connsiteX12" fmla="*/ 811125 w 1262835"/>
                <a:gd name="connsiteY12" fmla="*/ 952535 h 1061194"/>
                <a:gd name="connsiteX13" fmla="*/ 1140311 w 1262835"/>
                <a:gd name="connsiteY13" fmla="*/ 694720 h 1061194"/>
                <a:gd name="connsiteX14" fmla="*/ 682307 w 1262835"/>
                <a:gd name="connsiteY14" fmla="*/ 111933 h 1061194"/>
                <a:gd name="connsiteX15" fmla="*/ 98661 w 1262835"/>
                <a:gd name="connsiteY15" fmla="*/ 661664 h 1061194"/>
                <a:gd name="connsiteX16" fmla="*/ 50 w 1262835"/>
                <a:gd name="connsiteY16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806 w 1262835"/>
                <a:gd name="connsiteY8" fmla="*/ 842484 h 1061194"/>
                <a:gd name="connsiteX9" fmla="*/ 864933 w 1262835"/>
                <a:gd name="connsiteY9" fmla="*/ 685885 h 1061194"/>
                <a:gd name="connsiteX10" fmla="*/ 841457 w 1262835"/>
                <a:gd name="connsiteY10" fmla="*/ 501885 h 1061194"/>
                <a:gd name="connsiteX11" fmla="*/ 615826 w 1262835"/>
                <a:gd name="connsiteY11" fmla="*/ 485062 h 1061194"/>
                <a:gd name="connsiteX12" fmla="*/ 511474 w 1262835"/>
                <a:gd name="connsiteY12" fmla="*/ 690798 h 1061194"/>
                <a:gd name="connsiteX13" fmla="*/ 811125 w 1262835"/>
                <a:gd name="connsiteY13" fmla="*/ 952535 h 1061194"/>
                <a:gd name="connsiteX14" fmla="*/ 1140311 w 1262835"/>
                <a:gd name="connsiteY14" fmla="*/ 694720 h 1061194"/>
                <a:gd name="connsiteX15" fmla="*/ 682307 w 1262835"/>
                <a:gd name="connsiteY15" fmla="*/ 111933 h 1061194"/>
                <a:gd name="connsiteX16" fmla="*/ 98661 w 1262835"/>
                <a:gd name="connsiteY16" fmla="*/ 661664 h 1061194"/>
                <a:gd name="connsiteX17" fmla="*/ 50 w 1262835"/>
                <a:gd name="connsiteY17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806 w 1262835"/>
                <a:gd name="connsiteY8" fmla="*/ 842484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806 w 1262835"/>
                <a:gd name="connsiteY8" fmla="*/ 842484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806 w 1262835"/>
                <a:gd name="connsiteY8" fmla="*/ 842484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806 w 1262835"/>
                <a:gd name="connsiteY8" fmla="*/ 842484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17562 w 1262835"/>
                <a:gd name="connsiteY9" fmla="*/ 731745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17700 w 1262835"/>
                <a:gd name="connsiteY9" fmla="*/ 723161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17700 w 1262835"/>
                <a:gd name="connsiteY9" fmla="*/ 723161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17700 w 1262835"/>
                <a:gd name="connsiteY9" fmla="*/ 723161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17700 w 1262835"/>
                <a:gd name="connsiteY9" fmla="*/ 723161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717700 w 1262835"/>
                <a:gd name="connsiteY10" fmla="*/ 723161 h 1061194"/>
                <a:gd name="connsiteX11" fmla="*/ 864933 w 1262835"/>
                <a:gd name="connsiteY11" fmla="*/ 685885 h 1061194"/>
                <a:gd name="connsiteX12" fmla="*/ 841457 w 1262835"/>
                <a:gd name="connsiteY12" fmla="*/ 501885 h 1061194"/>
                <a:gd name="connsiteX13" fmla="*/ 615826 w 1262835"/>
                <a:gd name="connsiteY13" fmla="*/ 485062 h 1061194"/>
                <a:gd name="connsiteX14" fmla="*/ 511474 w 1262835"/>
                <a:gd name="connsiteY14" fmla="*/ 690798 h 1061194"/>
                <a:gd name="connsiteX15" fmla="*/ 811125 w 1262835"/>
                <a:gd name="connsiteY15" fmla="*/ 952535 h 1061194"/>
                <a:gd name="connsiteX16" fmla="*/ 1140311 w 1262835"/>
                <a:gd name="connsiteY16" fmla="*/ 694720 h 1061194"/>
                <a:gd name="connsiteX17" fmla="*/ 682307 w 1262835"/>
                <a:gd name="connsiteY17" fmla="*/ 111933 h 1061194"/>
                <a:gd name="connsiteX18" fmla="*/ 98661 w 1262835"/>
                <a:gd name="connsiteY18" fmla="*/ 661664 h 1061194"/>
                <a:gd name="connsiteX19" fmla="*/ 50 w 1262835"/>
                <a:gd name="connsiteY19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717700 w 1262835"/>
                <a:gd name="connsiteY10" fmla="*/ 723161 h 1061194"/>
                <a:gd name="connsiteX11" fmla="*/ 864933 w 1262835"/>
                <a:gd name="connsiteY11" fmla="*/ 685885 h 1061194"/>
                <a:gd name="connsiteX12" fmla="*/ 841457 w 1262835"/>
                <a:gd name="connsiteY12" fmla="*/ 501885 h 1061194"/>
                <a:gd name="connsiteX13" fmla="*/ 615826 w 1262835"/>
                <a:gd name="connsiteY13" fmla="*/ 485062 h 1061194"/>
                <a:gd name="connsiteX14" fmla="*/ 511474 w 1262835"/>
                <a:gd name="connsiteY14" fmla="*/ 690798 h 1061194"/>
                <a:gd name="connsiteX15" fmla="*/ 811125 w 1262835"/>
                <a:gd name="connsiteY15" fmla="*/ 952535 h 1061194"/>
                <a:gd name="connsiteX16" fmla="*/ 1140311 w 1262835"/>
                <a:gd name="connsiteY16" fmla="*/ 694720 h 1061194"/>
                <a:gd name="connsiteX17" fmla="*/ 682307 w 1262835"/>
                <a:gd name="connsiteY17" fmla="*/ 111933 h 1061194"/>
                <a:gd name="connsiteX18" fmla="*/ 98661 w 1262835"/>
                <a:gd name="connsiteY18" fmla="*/ 661664 h 1061194"/>
                <a:gd name="connsiteX19" fmla="*/ 50 w 1262835"/>
                <a:gd name="connsiteY19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717700 w 1262835"/>
                <a:gd name="connsiteY10" fmla="*/ 723161 h 1061194"/>
                <a:gd name="connsiteX11" fmla="*/ 864933 w 1262835"/>
                <a:gd name="connsiteY11" fmla="*/ 685885 h 1061194"/>
                <a:gd name="connsiteX12" fmla="*/ 841457 w 1262835"/>
                <a:gd name="connsiteY12" fmla="*/ 501885 h 1061194"/>
                <a:gd name="connsiteX13" fmla="*/ 615826 w 1262835"/>
                <a:gd name="connsiteY13" fmla="*/ 485062 h 1061194"/>
                <a:gd name="connsiteX14" fmla="*/ 511474 w 1262835"/>
                <a:gd name="connsiteY14" fmla="*/ 690798 h 1061194"/>
                <a:gd name="connsiteX15" fmla="*/ 811125 w 1262835"/>
                <a:gd name="connsiteY15" fmla="*/ 952535 h 1061194"/>
                <a:gd name="connsiteX16" fmla="*/ 1140311 w 1262835"/>
                <a:gd name="connsiteY16" fmla="*/ 694720 h 1061194"/>
                <a:gd name="connsiteX17" fmla="*/ 682307 w 1262835"/>
                <a:gd name="connsiteY17" fmla="*/ 111933 h 1061194"/>
                <a:gd name="connsiteX18" fmla="*/ 98661 w 1262835"/>
                <a:gd name="connsiteY18" fmla="*/ 661664 h 1061194"/>
                <a:gd name="connsiteX19" fmla="*/ 50 w 1262835"/>
                <a:gd name="connsiteY19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717700 w 1262835"/>
                <a:gd name="connsiteY10" fmla="*/ 723161 h 1061194"/>
                <a:gd name="connsiteX11" fmla="*/ 864933 w 1262835"/>
                <a:gd name="connsiteY11" fmla="*/ 685885 h 1061194"/>
                <a:gd name="connsiteX12" fmla="*/ 841457 w 1262835"/>
                <a:gd name="connsiteY12" fmla="*/ 501885 h 1061194"/>
                <a:gd name="connsiteX13" fmla="*/ 615826 w 1262835"/>
                <a:gd name="connsiteY13" fmla="*/ 485062 h 1061194"/>
                <a:gd name="connsiteX14" fmla="*/ 511474 w 1262835"/>
                <a:gd name="connsiteY14" fmla="*/ 690798 h 1061194"/>
                <a:gd name="connsiteX15" fmla="*/ 811125 w 1262835"/>
                <a:gd name="connsiteY15" fmla="*/ 952535 h 1061194"/>
                <a:gd name="connsiteX16" fmla="*/ 1140311 w 1262835"/>
                <a:gd name="connsiteY16" fmla="*/ 694720 h 1061194"/>
                <a:gd name="connsiteX17" fmla="*/ 682307 w 1262835"/>
                <a:gd name="connsiteY17" fmla="*/ 111933 h 1061194"/>
                <a:gd name="connsiteX18" fmla="*/ 98661 w 1262835"/>
                <a:gd name="connsiteY18" fmla="*/ 661664 h 1061194"/>
                <a:gd name="connsiteX19" fmla="*/ 50 w 1262835"/>
                <a:gd name="connsiteY19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17700 w 1262835"/>
                <a:gd name="connsiteY11" fmla="*/ 723161 h 1061194"/>
                <a:gd name="connsiteX12" fmla="*/ 864933 w 1262835"/>
                <a:gd name="connsiteY12" fmla="*/ 685885 h 1061194"/>
                <a:gd name="connsiteX13" fmla="*/ 841457 w 1262835"/>
                <a:gd name="connsiteY13" fmla="*/ 501885 h 1061194"/>
                <a:gd name="connsiteX14" fmla="*/ 615826 w 1262835"/>
                <a:gd name="connsiteY14" fmla="*/ 485062 h 1061194"/>
                <a:gd name="connsiteX15" fmla="*/ 511474 w 1262835"/>
                <a:gd name="connsiteY15" fmla="*/ 690798 h 1061194"/>
                <a:gd name="connsiteX16" fmla="*/ 811125 w 1262835"/>
                <a:gd name="connsiteY16" fmla="*/ 952535 h 1061194"/>
                <a:gd name="connsiteX17" fmla="*/ 1140311 w 1262835"/>
                <a:gd name="connsiteY17" fmla="*/ 694720 h 1061194"/>
                <a:gd name="connsiteX18" fmla="*/ 682307 w 1262835"/>
                <a:gd name="connsiteY18" fmla="*/ 111933 h 1061194"/>
                <a:gd name="connsiteX19" fmla="*/ 98661 w 1262835"/>
                <a:gd name="connsiteY19" fmla="*/ 661664 h 1061194"/>
                <a:gd name="connsiteX20" fmla="*/ 50 w 1262835"/>
                <a:gd name="connsiteY2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744770 w 1262835"/>
                <a:gd name="connsiteY12" fmla="*/ 600075 h 1061194"/>
                <a:gd name="connsiteX13" fmla="*/ 717700 w 1262835"/>
                <a:gd name="connsiteY13" fmla="*/ 723161 h 1061194"/>
                <a:gd name="connsiteX14" fmla="*/ 864933 w 1262835"/>
                <a:gd name="connsiteY14" fmla="*/ 685885 h 1061194"/>
                <a:gd name="connsiteX15" fmla="*/ 841457 w 1262835"/>
                <a:gd name="connsiteY15" fmla="*/ 501885 h 1061194"/>
                <a:gd name="connsiteX16" fmla="*/ 615826 w 1262835"/>
                <a:gd name="connsiteY16" fmla="*/ 485062 h 1061194"/>
                <a:gd name="connsiteX17" fmla="*/ 511474 w 1262835"/>
                <a:gd name="connsiteY17" fmla="*/ 690798 h 1061194"/>
                <a:gd name="connsiteX18" fmla="*/ 811125 w 1262835"/>
                <a:gd name="connsiteY18" fmla="*/ 952535 h 1061194"/>
                <a:gd name="connsiteX19" fmla="*/ 1140311 w 1262835"/>
                <a:gd name="connsiteY19" fmla="*/ 694720 h 1061194"/>
                <a:gd name="connsiteX20" fmla="*/ 682307 w 1262835"/>
                <a:gd name="connsiteY20" fmla="*/ 111933 h 1061194"/>
                <a:gd name="connsiteX21" fmla="*/ 98661 w 1262835"/>
                <a:gd name="connsiteY21" fmla="*/ 661664 h 1061194"/>
                <a:gd name="connsiteX22" fmla="*/ 50 w 1262835"/>
                <a:gd name="connsiteY2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00725 w 1262835"/>
                <a:gd name="connsiteY12" fmla="*/ 653152 h 1061194"/>
                <a:gd name="connsiteX13" fmla="*/ 744770 w 1262835"/>
                <a:gd name="connsiteY13" fmla="*/ 600075 h 1061194"/>
                <a:gd name="connsiteX14" fmla="*/ 717700 w 1262835"/>
                <a:gd name="connsiteY14" fmla="*/ 723161 h 1061194"/>
                <a:gd name="connsiteX15" fmla="*/ 864933 w 1262835"/>
                <a:gd name="connsiteY15" fmla="*/ 685885 h 1061194"/>
                <a:gd name="connsiteX16" fmla="*/ 841457 w 1262835"/>
                <a:gd name="connsiteY16" fmla="*/ 501885 h 1061194"/>
                <a:gd name="connsiteX17" fmla="*/ 615826 w 1262835"/>
                <a:gd name="connsiteY17" fmla="*/ 485062 h 1061194"/>
                <a:gd name="connsiteX18" fmla="*/ 511474 w 1262835"/>
                <a:gd name="connsiteY18" fmla="*/ 690798 h 1061194"/>
                <a:gd name="connsiteX19" fmla="*/ 811125 w 1262835"/>
                <a:gd name="connsiteY19" fmla="*/ 952535 h 1061194"/>
                <a:gd name="connsiteX20" fmla="*/ 1140311 w 1262835"/>
                <a:gd name="connsiteY20" fmla="*/ 694720 h 1061194"/>
                <a:gd name="connsiteX21" fmla="*/ 682307 w 1262835"/>
                <a:gd name="connsiteY21" fmla="*/ 111933 h 1061194"/>
                <a:gd name="connsiteX22" fmla="*/ 98661 w 1262835"/>
                <a:gd name="connsiteY22" fmla="*/ 661664 h 1061194"/>
                <a:gd name="connsiteX23" fmla="*/ 50 w 1262835"/>
                <a:gd name="connsiteY23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00725 w 1262835"/>
                <a:gd name="connsiteY12" fmla="*/ 653152 h 1061194"/>
                <a:gd name="connsiteX13" fmla="*/ 744770 w 1262835"/>
                <a:gd name="connsiteY13" fmla="*/ 600075 h 1061194"/>
                <a:gd name="connsiteX14" fmla="*/ 717700 w 1262835"/>
                <a:gd name="connsiteY14" fmla="*/ 723161 h 1061194"/>
                <a:gd name="connsiteX15" fmla="*/ 864933 w 1262835"/>
                <a:gd name="connsiteY15" fmla="*/ 685885 h 1061194"/>
                <a:gd name="connsiteX16" fmla="*/ 841457 w 1262835"/>
                <a:gd name="connsiteY16" fmla="*/ 501885 h 1061194"/>
                <a:gd name="connsiteX17" fmla="*/ 615826 w 1262835"/>
                <a:gd name="connsiteY17" fmla="*/ 485062 h 1061194"/>
                <a:gd name="connsiteX18" fmla="*/ 511474 w 1262835"/>
                <a:gd name="connsiteY18" fmla="*/ 690798 h 1061194"/>
                <a:gd name="connsiteX19" fmla="*/ 811125 w 1262835"/>
                <a:gd name="connsiteY19" fmla="*/ 952535 h 1061194"/>
                <a:gd name="connsiteX20" fmla="*/ 1140311 w 1262835"/>
                <a:gd name="connsiteY20" fmla="*/ 694720 h 1061194"/>
                <a:gd name="connsiteX21" fmla="*/ 682307 w 1262835"/>
                <a:gd name="connsiteY21" fmla="*/ 111933 h 1061194"/>
                <a:gd name="connsiteX22" fmla="*/ 98661 w 1262835"/>
                <a:gd name="connsiteY22" fmla="*/ 661664 h 1061194"/>
                <a:gd name="connsiteX23" fmla="*/ 50 w 1262835"/>
                <a:gd name="connsiteY23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00725 w 1262835"/>
                <a:gd name="connsiteY12" fmla="*/ 653152 h 1061194"/>
                <a:gd name="connsiteX13" fmla="*/ 744770 w 1262835"/>
                <a:gd name="connsiteY13" fmla="*/ 600075 h 1061194"/>
                <a:gd name="connsiteX14" fmla="*/ 717700 w 1262835"/>
                <a:gd name="connsiteY14" fmla="*/ 723161 h 1061194"/>
                <a:gd name="connsiteX15" fmla="*/ 864933 w 1262835"/>
                <a:gd name="connsiteY15" fmla="*/ 685885 h 1061194"/>
                <a:gd name="connsiteX16" fmla="*/ 841457 w 1262835"/>
                <a:gd name="connsiteY16" fmla="*/ 501885 h 1061194"/>
                <a:gd name="connsiteX17" fmla="*/ 615826 w 1262835"/>
                <a:gd name="connsiteY17" fmla="*/ 485062 h 1061194"/>
                <a:gd name="connsiteX18" fmla="*/ 511474 w 1262835"/>
                <a:gd name="connsiteY18" fmla="*/ 690798 h 1061194"/>
                <a:gd name="connsiteX19" fmla="*/ 811125 w 1262835"/>
                <a:gd name="connsiteY19" fmla="*/ 952535 h 1061194"/>
                <a:gd name="connsiteX20" fmla="*/ 1140311 w 1262835"/>
                <a:gd name="connsiteY20" fmla="*/ 694720 h 1061194"/>
                <a:gd name="connsiteX21" fmla="*/ 682307 w 1262835"/>
                <a:gd name="connsiteY21" fmla="*/ 111933 h 1061194"/>
                <a:gd name="connsiteX22" fmla="*/ 98661 w 1262835"/>
                <a:gd name="connsiteY22" fmla="*/ 661664 h 1061194"/>
                <a:gd name="connsiteX23" fmla="*/ 50 w 1262835"/>
                <a:gd name="connsiteY23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9951 w 1262835"/>
                <a:gd name="connsiteY12" fmla="*/ 619913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9951 w 1262835"/>
                <a:gd name="connsiteY12" fmla="*/ 619913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9951 w 1262835"/>
                <a:gd name="connsiteY12" fmla="*/ 619913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8196 w 1262835"/>
                <a:gd name="connsiteY11" fmla="*/ 516544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8196 w 1262835"/>
                <a:gd name="connsiteY11" fmla="*/ 516544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8196 w 1262835"/>
                <a:gd name="connsiteY11" fmla="*/ 516544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3085"/>
                <a:gd name="connsiteY0" fmla="*/ 619126 h 1056502"/>
                <a:gd name="connsiteX1" fmla="*/ 618846 w 1263085"/>
                <a:gd name="connsiteY1" fmla="*/ 8333 h 1056502"/>
                <a:gd name="connsiteX2" fmla="*/ 1242180 w 1263085"/>
                <a:gd name="connsiteY2" fmla="*/ 689114 h 1056502"/>
                <a:gd name="connsiteX3" fmla="*/ 820021 w 1263085"/>
                <a:gd name="connsiteY3" fmla="*/ 1052349 h 1056502"/>
                <a:gd name="connsiteX4" fmla="*/ 456943 w 1263085"/>
                <a:gd name="connsiteY4" fmla="*/ 874143 h 1056502"/>
                <a:gd name="connsiteX5" fmla="*/ 519377 w 1263085"/>
                <a:gd name="connsiteY5" fmla="*/ 439855 h 1056502"/>
                <a:gd name="connsiteX6" fmla="*/ 891436 w 1263085"/>
                <a:gd name="connsiteY6" fmla="*/ 387023 h 1056502"/>
                <a:gd name="connsiteX7" fmla="*/ 981609 w 1263085"/>
                <a:gd name="connsiteY7" fmla="*/ 654656 h 1056502"/>
                <a:gd name="connsiteX8" fmla="*/ 785198 w 1263085"/>
                <a:gd name="connsiteY8" fmla="*/ 834480 h 1056502"/>
                <a:gd name="connsiteX9" fmla="*/ 615212 w 1263085"/>
                <a:gd name="connsiteY9" fmla="*/ 766367 h 1056502"/>
                <a:gd name="connsiteX10" fmla="*/ 609925 w 1263085"/>
                <a:gd name="connsiteY10" fmla="*/ 560199 h 1056502"/>
                <a:gd name="connsiteX11" fmla="*/ 808196 w 1263085"/>
                <a:gd name="connsiteY11" fmla="*/ 511852 h 1056502"/>
                <a:gd name="connsiteX12" fmla="*/ 866639 w 1263085"/>
                <a:gd name="connsiteY12" fmla="*/ 615829 h 1056502"/>
                <a:gd name="connsiteX13" fmla="*/ 800725 w 1263085"/>
                <a:gd name="connsiteY13" fmla="*/ 648460 h 1056502"/>
                <a:gd name="connsiteX14" fmla="*/ 744770 w 1263085"/>
                <a:gd name="connsiteY14" fmla="*/ 595383 h 1056502"/>
                <a:gd name="connsiteX15" fmla="*/ 717700 w 1263085"/>
                <a:gd name="connsiteY15" fmla="*/ 718469 h 1056502"/>
                <a:gd name="connsiteX16" fmla="*/ 864933 w 1263085"/>
                <a:gd name="connsiteY16" fmla="*/ 681193 h 1056502"/>
                <a:gd name="connsiteX17" fmla="*/ 841457 w 1263085"/>
                <a:gd name="connsiteY17" fmla="*/ 497193 h 1056502"/>
                <a:gd name="connsiteX18" fmla="*/ 615826 w 1263085"/>
                <a:gd name="connsiteY18" fmla="*/ 480370 h 1056502"/>
                <a:gd name="connsiteX19" fmla="*/ 511474 w 1263085"/>
                <a:gd name="connsiteY19" fmla="*/ 686106 h 1056502"/>
                <a:gd name="connsiteX20" fmla="*/ 811125 w 1263085"/>
                <a:gd name="connsiteY20" fmla="*/ 947843 h 1056502"/>
                <a:gd name="connsiteX21" fmla="*/ 1140311 w 1263085"/>
                <a:gd name="connsiteY21" fmla="*/ 690028 h 1056502"/>
                <a:gd name="connsiteX22" fmla="*/ 682307 w 1263085"/>
                <a:gd name="connsiteY22" fmla="*/ 107241 h 1056502"/>
                <a:gd name="connsiteX23" fmla="*/ 98661 w 1263085"/>
                <a:gd name="connsiteY23" fmla="*/ 656972 h 1056502"/>
                <a:gd name="connsiteX24" fmla="*/ 50 w 1263085"/>
                <a:gd name="connsiteY24" fmla="*/ 619126 h 1056502"/>
                <a:gd name="connsiteX0" fmla="*/ 50 w 1259187"/>
                <a:gd name="connsiteY0" fmla="*/ 619948 h 1057324"/>
                <a:gd name="connsiteX1" fmla="*/ 618846 w 1259187"/>
                <a:gd name="connsiteY1" fmla="*/ 9155 h 1057324"/>
                <a:gd name="connsiteX2" fmla="*/ 1242180 w 1259187"/>
                <a:gd name="connsiteY2" fmla="*/ 689936 h 1057324"/>
                <a:gd name="connsiteX3" fmla="*/ 820021 w 1259187"/>
                <a:gd name="connsiteY3" fmla="*/ 1053171 h 1057324"/>
                <a:gd name="connsiteX4" fmla="*/ 456943 w 1259187"/>
                <a:gd name="connsiteY4" fmla="*/ 874965 h 1057324"/>
                <a:gd name="connsiteX5" fmla="*/ 519377 w 1259187"/>
                <a:gd name="connsiteY5" fmla="*/ 440677 h 1057324"/>
                <a:gd name="connsiteX6" fmla="*/ 891436 w 1259187"/>
                <a:gd name="connsiteY6" fmla="*/ 387845 h 1057324"/>
                <a:gd name="connsiteX7" fmla="*/ 981609 w 1259187"/>
                <a:gd name="connsiteY7" fmla="*/ 655478 h 1057324"/>
                <a:gd name="connsiteX8" fmla="*/ 785198 w 1259187"/>
                <a:gd name="connsiteY8" fmla="*/ 835302 h 1057324"/>
                <a:gd name="connsiteX9" fmla="*/ 615212 w 1259187"/>
                <a:gd name="connsiteY9" fmla="*/ 767189 h 1057324"/>
                <a:gd name="connsiteX10" fmla="*/ 609925 w 1259187"/>
                <a:gd name="connsiteY10" fmla="*/ 561021 h 1057324"/>
                <a:gd name="connsiteX11" fmla="*/ 808196 w 1259187"/>
                <a:gd name="connsiteY11" fmla="*/ 512674 h 1057324"/>
                <a:gd name="connsiteX12" fmla="*/ 866639 w 1259187"/>
                <a:gd name="connsiteY12" fmla="*/ 616651 h 1057324"/>
                <a:gd name="connsiteX13" fmla="*/ 800725 w 1259187"/>
                <a:gd name="connsiteY13" fmla="*/ 649282 h 1057324"/>
                <a:gd name="connsiteX14" fmla="*/ 744770 w 1259187"/>
                <a:gd name="connsiteY14" fmla="*/ 596205 h 1057324"/>
                <a:gd name="connsiteX15" fmla="*/ 717700 w 1259187"/>
                <a:gd name="connsiteY15" fmla="*/ 719291 h 1057324"/>
                <a:gd name="connsiteX16" fmla="*/ 864933 w 1259187"/>
                <a:gd name="connsiteY16" fmla="*/ 682015 h 1057324"/>
                <a:gd name="connsiteX17" fmla="*/ 841457 w 1259187"/>
                <a:gd name="connsiteY17" fmla="*/ 498015 h 1057324"/>
                <a:gd name="connsiteX18" fmla="*/ 615826 w 1259187"/>
                <a:gd name="connsiteY18" fmla="*/ 481192 h 1057324"/>
                <a:gd name="connsiteX19" fmla="*/ 511474 w 1259187"/>
                <a:gd name="connsiteY19" fmla="*/ 686928 h 1057324"/>
                <a:gd name="connsiteX20" fmla="*/ 811125 w 1259187"/>
                <a:gd name="connsiteY20" fmla="*/ 948665 h 1057324"/>
                <a:gd name="connsiteX21" fmla="*/ 1140311 w 1259187"/>
                <a:gd name="connsiteY21" fmla="*/ 690850 h 1057324"/>
                <a:gd name="connsiteX22" fmla="*/ 682307 w 1259187"/>
                <a:gd name="connsiteY22" fmla="*/ 108063 h 1057324"/>
                <a:gd name="connsiteX23" fmla="*/ 98661 w 1259187"/>
                <a:gd name="connsiteY23" fmla="*/ 657794 h 1057324"/>
                <a:gd name="connsiteX24" fmla="*/ 50 w 1259187"/>
                <a:gd name="connsiteY24" fmla="*/ 619948 h 1057324"/>
                <a:gd name="connsiteX0" fmla="*/ 50 w 1259187"/>
                <a:gd name="connsiteY0" fmla="*/ 619948 h 1057324"/>
                <a:gd name="connsiteX1" fmla="*/ 618846 w 1259187"/>
                <a:gd name="connsiteY1" fmla="*/ 9155 h 1057324"/>
                <a:gd name="connsiteX2" fmla="*/ 1242180 w 1259187"/>
                <a:gd name="connsiteY2" fmla="*/ 689936 h 1057324"/>
                <a:gd name="connsiteX3" fmla="*/ 820021 w 1259187"/>
                <a:gd name="connsiteY3" fmla="*/ 1053171 h 1057324"/>
                <a:gd name="connsiteX4" fmla="*/ 456943 w 1259187"/>
                <a:gd name="connsiteY4" fmla="*/ 874965 h 1057324"/>
                <a:gd name="connsiteX5" fmla="*/ 519377 w 1259187"/>
                <a:gd name="connsiteY5" fmla="*/ 440677 h 1057324"/>
                <a:gd name="connsiteX6" fmla="*/ 891436 w 1259187"/>
                <a:gd name="connsiteY6" fmla="*/ 387845 h 1057324"/>
                <a:gd name="connsiteX7" fmla="*/ 981609 w 1259187"/>
                <a:gd name="connsiteY7" fmla="*/ 655478 h 1057324"/>
                <a:gd name="connsiteX8" fmla="*/ 785198 w 1259187"/>
                <a:gd name="connsiteY8" fmla="*/ 835302 h 1057324"/>
                <a:gd name="connsiteX9" fmla="*/ 615212 w 1259187"/>
                <a:gd name="connsiteY9" fmla="*/ 767189 h 1057324"/>
                <a:gd name="connsiteX10" fmla="*/ 609925 w 1259187"/>
                <a:gd name="connsiteY10" fmla="*/ 561021 h 1057324"/>
                <a:gd name="connsiteX11" fmla="*/ 808196 w 1259187"/>
                <a:gd name="connsiteY11" fmla="*/ 512674 h 1057324"/>
                <a:gd name="connsiteX12" fmla="*/ 866639 w 1259187"/>
                <a:gd name="connsiteY12" fmla="*/ 616651 h 1057324"/>
                <a:gd name="connsiteX13" fmla="*/ 800725 w 1259187"/>
                <a:gd name="connsiteY13" fmla="*/ 649282 h 1057324"/>
                <a:gd name="connsiteX14" fmla="*/ 744770 w 1259187"/>
                <a:gd name="connsiteY14" fmla="*/ 596205 h 1057324"/>
                <a:gd name="connsiteX15" fmla="*/ 717700 w 1259187"/>
                <a:gd name="connsiteY15" fmla="*/ 719291 h 1057324"/>
                <a:gd name="connsiteX16" fmla="*/ 864933 w 1259187"/>
                <a:gd name="connsiteY16" fmla="*/ 682015 h 1057324"/>
                <a:gd name="connsiteX17" fmla="*/ 841457 w 1259187"/>
                <a:gd name="connsiteY17" fmla="*/ 498015 h 1057324"/>
                <a:gd name="connsiteX18" fmla="*/ 615826 w 1259187"/>
                <a:gd name="connsiteY18" fmla="*/ 481192 h 1057324"/>
                <a:gd name="connsiteX19" fmla="*/ 511474 w 1259187"/>
                <a:gd name="connsiteY19" fmla="*/ 686928 h 1057324"/>
                <a:gd name="connsiteX20" fmla="*/ 811125 w 1259187"/>
                <a:gd name="connsiteY20" fmla="*/ 948665 h 1057324"/>
                <a:gd name="connsiteX21" fmla="*/ 1140311 w 1259187"/>
                <a:gd name="connsiteY21" fmla="*/ 690850 h 1057324"/>
                <a:gd name="connsiteX22" fmla="*/ 682307 w 1259187"/>
                <a:gd name="connsiteY22" fmla="*/ 108063 h 1057324"/>
                <a:gd name="connsiteX23" fmla="*/ 98661 w 1259187"/>
                <a:gd name="connsiteY23" fmla="*/ 657794 h 1057324"/>
                <a:gd name="connsiteX24" fmla="*/ 50 w 1259187"/>
                <a:gd name="connsiteY24" fmla="*/ 619948 h 1057324"/>
                <a:gd name="connsiteX0" fmla="*/ 50 w 1256703"/>
                <a:gd name="connsiteY0" fmla="*/ 620080 h 1057456"/>
                <a:gd name="connsiteX1" fmla="*/ 618846 w 1256703"/>
                <a:gd name="connsiteY1" fmla="*/ 9287 h 1057456"/>
                <a:gd name="connsiteX2" fmla="*/ 1239612 w 1256703"/>
                <a:gd name="connsiteY2" fmla="*/ 685403 h 1057456"/>
                <a:gd name="connsiteX3" fmla="*/ 820021 w 1256703"/>
                <a:gd name="connsiteY3" fmla="*/ 1053303 h 1057456"/>
                <a:gd name="connsiteX4" fmla="*/ 456943 w 1256703"/>
                <a:gd name="connsiteY4" fmla="*/ 875097 h 1057456"/>
                <a:gd name="connsiteX5" fmla="*/ 519377 w 1256703"/>
                <a:gd name="connsiteY5" fmla="*/ 440809 h 1057456"/>
                <a:gd name="connsiteX6" fmla="*/ 891436 w 1256703"/>
                <a:gd name="connsiteY6" fmla="*/ 387977 h 1057456"/>
                <a:gd name="connsiteX7" fmla="*/ 981609 w 1256703"/>
                <a:gd name="connsiteY7" fmla="*/ 655610 h 1057456"/>
                <a:gd name="connsiteX8" fmla="*/ 785198 w 1256703"/>
                <a:gd name="connsiteY8" fmla="*/ 835434 h 1057456"/>
                <a:gd name="connsiteX9" fmla="*/ 615212 w 1256703"/>
                <a:gd name="connsiteY9" fmla="*/ 767321 h 1057456"/>
                <a:gd name="connsiteX10" fmla="*/ 609925 w 1256703"/>
                <a:gd name="connsiteY10" fmla="*/ 561153 h 1057456"/>
                <a:gd name="connsiteX11" fmla="*/ 808196 w 1256703"/>
                <a:gd name="connsiteY11" fmla="*/ 512806 h 1057456"/>
                <a:gd name="connsiteX12" fmla="*/ 866639 w 1256703"/>
                <a:gd name="connsiteY12" fmla="*/ 616783 h 1057456"/>
                <a:gd name="connsiteX13" fmla="*/ 800725 w 1256703"/>
                <a:gd name="connsiteY13" fmla="*/ 649414 h 1057456"/>
                <a:gd name="connsiteX14" fmla="*/ 744770 w 1256703"/>
                <a:gd name="connsiteY14" fmla="*/ 596337 h 1057456"/>
                <a:gd name="connsiteX15" fmla="*/ 717700 w 1256703"/>
                <a:gd name="connsiteY15" fmla="*/ 719423 h 1057456"/>
                <a:gd name="connsiteX16" fmla="*/ 864933 w 1256703"/>
                <a:gd name="connsiteY16" fmla="*/ 682147 h 1057456"/>
                <a:gd name="connsiteX17" fmla="*/ 841457 w 1256703"/>
                <a:gd name="connsiteY17" fmla="*/ 498147 h 1057456"/>
                <a:gd name="connsiteX18" fmla="*/ 615826 w 1256703"/>
                <a:gd name="connsiteY18" fmla="*/ 481324 h 1057456"/>
                <a:gd name="connsiteX19" fmla="*/ 511474 w 1256703"/>
                <a:gd name="connsiteY19" fmla="*/ 687060 h 1057456"/>
                <a:gd name="connsiteX20" fmla="*/ 811125 w 1256703"/>
                <a:gd name="connsiteY20" fmla="*/ 948797 h 1057456"/>
                <a:gd name="connsiteX21" fmla="*/ 1140311 w 1256703"/>
                <a:gd name="connsiteY21" fmla="*/ 690982 h 1057456"/>
                <a:gd name="connsiteX22" fmla="*/ 682307 w 1256703"/>
                <a:gd name="connsiteY22" fmla="*/ 108195 h 1057456"/>
                <a:gd name="connsiteX23" fmla="*/ 98661 w 1256703"/>
                <a:gd name="connsiteY23" fmla="*/ 657926 h 1057456"/>
                <a:gd name="connsiteX24" fmla="*/ 50 w 1256703"/>
                <a:gd name="connsiteY24" fmla="*/ 620080 h 1057456"/>
                <a:gd name="connsiteX0" fmla="*/ 50 w 1256703"/>
                <a:gd name="connsiteY0" fmla="*/ 620080 h 1057456"/>
                <a:gd name="connsiteX1" fmla="*/ 618846 w 1256703"/>
                <a:gd name="connsiteY1" fmla="*/ 9287 h 1057456"/>
                <a:gd name="connsiteX2" fmla="*/ 1239612 w 1256703"/>
                <a:gd name="connsiteY2" fmla="*/ 685403 h 1057456"/>
                <a:gd name="connsiteX3" fmla="*/ 820021 w 1256703"/>
                <a:gd name="connsiteY3" fmla="*/ 1053303 h 1057456"/>
                <a:gd name="connsiteX4" fmla="*/ 456943 w 1256703"/>
                <a:gd name="connsiteY4" fmla="*/ 875097 h 1057456"/>
                <a:gd name="connsiteX5" fmla="*/ 519377 w 1256703"/>
                <a:gd name="connsiteY5" fmla="*/ 440809 h 1057456"/>
                <a:gd name="connsiteX6" fmla="*/ 891436 w 1256703"/>
                <a:gd name="connsiteY6" fmla="*/ 387977 h 1057456"/>
                <a:gd name="connsiteX7" fmla="*/ 981609 w 1256703"/>
                <a:gd name="connsiteY7" fmla="*/ 655610 h 1057456"/>
                <a:gd name="connsiteX8" fmla="*/ 785198 w 1256703"/>
                <a:gd name="connsiteY8" fmla="*/ 835434 h 1057456"/>
                <a:gd name="connsiteX9" fmla="*/ 615212 w 1256703"/>
                <a:gd name="connsiteY9" fmla="*/ 767321 h 1057456"/>
                <a:gd name="connsiteX10" fmla="*/ 609925 w 1256703"/>
                <a:gd name="connsiteY10" fmla="*/ 561153 h 1057456"/>
                <a:gd name="connsiteX11" fmla="*/ 808196 w 1256703"/>
                <a:gd name="connsiteY11" fmla="*/ 512806 h 1057456"/>
                <a:gd name="connsiteX12" fmla="*/ 866639 w 1256703"/>
                <a:gd name="connsiteY12" fmla="*/ 616783 h 1057456"/>
                <a:gd name="connsiteX13" fmla="*/ 800725 w 1256703"/>
                <a:gd name="connsiteY13" fmla="*/ 649414 h 1057456"/>
                <a:gd name="connsiteX14" fmla="*/ 744770 w 1256703"/>
                <a:gd name="connsiteY14" fmla="*/ 596337 h 1057456"/>
                <a:gd name="connsiteX15" fmla="*/ 717700 w 1256703"/>
                <a:gd name="connsiteY15" fmla="*/ 719423 h 1057456"/>
                <a:gd name="connsiteX16" fmla="*/ 864933 w 1256703"/>
                <a:gd name="connsiteY16" fmla="*/ 682147 h 1057456"/>
                <a:gd name="connsiteX17" fmla="*/ 841457 w 1256703"/>
                <a:gd name="connsiteY17" fmla="*/ 498147 h 1057456"/>
                <a:gd name="connsiteX18" fmla="*/ 615826 w 1256703"/>
                <a:gd name="connsiteY18" fmla="*/ 481324 h 1057456"/>
                <a:gd name="connsiteX19" fmla="*/ 511474 w 1256703"/>
                <a:gd name="connsiteY19" fmla="*/ 687060 h 1057456"/>
                <a:gd name="connsiteX20" fmla="*/ 811125 w 1256703"/>
                <a:gd name="connsiteY20" fmla="*/ 948797 h 1057456"/>
                <a:gd name="connsiteX21" fmla="*/ 1140311 w 1256703"/>
                <a:gd name="connsiteY21" fmla="*/ 690982 h 1057456"/>
                <a:gd name="connsiteX22" fmla="*/ 682307 w 1256703"/>
                <a:gd name="connsiteY22" fmla="*/ 108195 h 1057456"/>
                <a:gd name="connsiteX23" fmla="*/ 98661 w 1256703"/>
                <a:gd name="connsiteY23" fmla="*/ 657926 h 1057456"/>
                <a:gd name="connsiteX24" fmla="*/ 50 w 1256703"/>
                <a:gd name="connsiteY24" fmla="*/ 620080 h 1057456"/>
                <a:gd name="connsiteX0" fmla="*/ 50 w 1263432"/>
                <a:gd name="connsiteY0" fmla="*/ 619485 h 1056861"/>
                <a:gd name="connsiteX1" fmla="*/ 618846 w 1263432"/>
                <a:gd name="connsiteY1" fmla="*/ 8692 h 1056861"/>
                <a:gd name="connsiteX2" fmla="*/ 1239612 w 1263432"/>
                <a:gd name="connsiteY2" fmla="*/ 684808 h 1056861"/>
                <a:gd name="connsiteX3" fmla="*/ 820021 w 1263432"/>
                <a:gd name="connsiteY3" fmla="*/ 1052708 h 1056861"/>
                <a:gd name="connsiteX4" fmla="*/ 456943 w 1263432"/>
                <a:gd name="connsiteY4" fmla="*/ 874502 h 1056861"/>
                <a:gd name="connsiteX5" fmla="*/ 519377 w 1263432"/>
                <a:gd name="connsiteY5" fmla="*/ 440214 h 1056861"/>
                <a:gd name="connsiteX6" fmla="*/ 891436 w 1263432"/>
                <a:gd name="connsiteY6" fmla="*/ 387382 h 1056861"/>
                <a:gd name="connsiteX7" fmla="*/ 981609 w 1263432"/>
                <a:gd name="connsiteY7" fmla="*/ 655015 h 1056861"/>
                <a:gd name="connsiteX8" fmla="*/ 785198 w 1263432"/>
                <a:gd name="connsiteY8" fmla="*/ 834839 h 1056861"/>
                <a:gd name="connsiteX9" fmla="*/ 615212 w 1263432"/>
                <a:gd name="connsiteY9" fmla="*/ 766726 h 1056861"/>
                <a:gd name="connsiteX10" fmla="*/ 609925 w 1263432"/>
                <a:gd name="connsiteY10" fmla="*/ 560558 h 1056861"/>
                <a:gd name="connsiteX11" fmla="*/ 808196 w 1263432"/>
                <a:gd name="connsiteY11" fmla="*/ 512211 h 1056861"/>
                <a:gd name="connsiteX12" fmla="*/ 866639 w 1263432"/>
                <a:gd name="connsiteY12" fmla="*/ 616188 h 1056861"/>
                <a:gd name="connsiteX13" fmla="*/ 800725 w 1263432"/>
                <a:gd name="connsiteY13" fmla="*/ 648819 h 1056861"/>
                <a:gd name="connsiteX14" fmla="*/ 744770 w 1263432"/>
                <a:gd name="connsiteY14" fmla="*/ 595742 h 1056861"/>
                <a:gd name="connsiteX15" fmla="*/ 717700 w 1263432"/>
                <a:gd name="connsiteY15" fmla="*/ 718828 h 1056861"/>
                <a:gd name="connsiteX16" fmla="*/ 864933 w 1263432"/>
                <a:gd name="connsiteY16" fmla="*/ 681552 h 1056861"/>
                <a:gd name="connsiteX17" fmla="*/ 841457 w 1263432"/>
                <a:gd name="connsiteY17" fmla="*/ 497552 h 1056861"/>
                <a:gd name="connsiteX18" fmla="*/ 615826 w 1263432"/>
                <a:gd name="connsiteY18" fmla="*/ 480729 h 1056861"/>
                <a:gd name="connsiteX19" fmla="*/ 511474 w 1263432"/>
                <a:gd name="connsiteY19" fmla="*/ 686465 h 1056861"/>
                <a:gd name="connsiteX20" fmla="*/ 811125 w 1263432"/>
                <a:gd name="connsiteY20" fmla="*/ 948202 h 1056861"/>
                <a:gd name="connsiteX21" fmla="*/ 1140311 w 1263432"/>
                <a:gd name="connsiteY21" fmla="*/ 690387 h 1056861"/>
                <a:gd name="connsiteX22" fmla="*/ 682307 w 1263432"/>
                <a:gd name="connsiteY22" fmla="*/ 107600 h 1056861"/>
                <a:gd name="connsiteX23" fmla="*/ 98661 w 1263432"/>
                <a:gd name="connsiteY23" fmla="*/ 657331 h 1056861"/>
                <a:gd name="connsiteX24" fmla="*/ 50 w 1263432"/>
                <a:gd name="connsiteY24" fmla="*/ 619485 h 1056861"/>
                <a:gd name="connsiteX0" fmla="*/ 50 w 1259255"/>
                <a:gd name="connsiteY0" fmla="*/ 619672 h 1057048"/>
                <a:gd name="connsiteX1" fmla="*/ 618846 w 1259255"/>
                <a:gd name="connsiteY1" fmla="*/ 8879 h 1057048"/>
                <a:gd name="connsiteX2" fmla="*/ 1239612 w 1259255"/>
                <a:gd name="connsiteY2" fmla="*/ 684995 h 1057048"/>
                <a:gd name="connsiteX3" fmla="*/ 820021 w 1259255"/>
                <a:gd name="connsiteY3" fmla="*/ 1052895 h 1057048"/>
                <a:gd name="connsiteX4" fmla="*/ 456943 w 1259255"/>
                <a:gd name="connsiteY4" fmla="*/ 874689 h 1057048"/>
                <a:gd name="connsiteX5" fmla="*/ 519377 w 1259255"/>
                <a:gd name="connsiteY5" fmla="*/ 440401 h 1057048"/>
                <a:gd name="connsiteX6" fmla="*/ 891436 w 1259255"/>
                <a:gd name="connsiteY6" fmla="*/ 387569 h 1057048"/>
                <a:gd name="connsiteX7" fmla="*/ 981609 w 1259255"/>
                <a:gd name="connsiteY7" fmla="*/ 655202 h 1057048"/>
                <a:gd name="connsiteX8" fmla="*/ 785198 w 1259255"/>
                <a:gd name="connsiteY8" fmla="*/ 835026 h 1057048"/>
                <a:gd name="connsiteX9" fmla="*/ 615212 w 1259255"/>
                <a:gd name="connsiteY9" fmla="*/ 766913 h 1057048"/>
                <a:gd name="connsiteX10" fmla="*/ 609925 w 1259255"/>
                <a:gd name="connsiteY10" fmla="*/ 560745 h 1057048"/>
                <a:gd name="connsiteX11" fmla="*/ 808196 w 1259255"/>
                <a:gd name="connsiteY11" fmla="*/ 512398 h 1057048"/>
                <a:gd name="connsiteX12" fmla="*/ 866639 w 1259255"/>
                <a:gd name="connsiteY12" fmla="*/ 616375 h 1057048"/>
                <a:gd name="connsiteX13" fmla="*/ 800725 w 1259255"/>
                <a:gd name="connsiteY13" fmla="*/ 649006 h 1057048"/>
                <a:gd name="connsiteX14" fmla="*/ 744770 w 1259255"/>
                <a:gd name="connsiteY14" fmla="*/ 595929 h 1057048"/>
                <a:gd name="connsiteX15" fmla="*/ 717700 w 1259255"/>
                <a:gd name="connsiteY15" fmla="*/ 719015 h 1057048"/>
                <a:gd name="connsiteX16" fmla="*/ 864933 w 1259255"/>
                <a:gd name="connsiteY16" fmla="*/ 681739 h 1057048"/>
                <a:gd name="connsiteX17" fmla="*/ 841457 w 1259255"/>
                <a:gd name="connsiteY17" fmla="*/ 497739 h 1057048"/>
                <a:gd name="connsiteX18" fmla="*/ 615826 w 1259255"/>
                <a:gd name="connsiteY18" fmla="*/ 480916 h 1057048"/>
                <a:gd name="connsiteX19" fmla="*/ 511474 w 1259255"/>
                <a:gd name="connsiteY19" fmla="*/ 686652 h 1057048"/>
                <a:gd name="connsiteX20" fmla="*/ 811125 w 1259255"/>
                <a:gd name="connsiteY20" fmla="*/ 948389 h 1057048"/>
                <a:gd name="connsiteX21" fmla="*/ 1140311 w 1259255"/>
                <a:gd name="connsiteY21" fmla="*/ 690574 h 1057048"/>
                <a:gd name="connsiteX22" fmla="*/ 682307 w 1259255"/>
                <a:gd name="connsiteY22" fmla="*/ 107787 h 1057048"/>
                <a:gd name="connsiteX23" fmla="*/ 98661 w 1259255"/>
                <a:gd name="connsiteY23" fmla="*/ 657518 h 1057048"/>
                <a:gd name="connsiteX24" fmla="*/ 50 w 1259255"/>
                <a:gd name="connsiteY24" fmla="*/ 619672 h 105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9255" h="1057048">
                  <a:moveTo>
                    <a:pt x="50" y="619672"/>
                  </a:moveTo>
                  <a:cubicBezTo>
                    <a:pt x="86503" y="247170"/>
                    <a:pt x="362614" y="52459"/>
                    <a:pt x="618846" y="8879"/>
                  </a:cubicBezTo>
                  <a:cubicBezTo>
                    <a:pt x="923473" y="-52441"/>
                    <a:pt x="1356880" y="207144"/>
                    <a:pt x="1239612" y="684995"/>
                  </a:cubicBezTo>
                  <a:cubicBezTo>
                    <a:pt x="1159414" y="956037"/>
                    <a:pt x="903963" y="1058625"/>
                    <a:pt x="820021" y="1052895"/>
                  </a:cubicBezTo>
                  <a:cubicBezTo>
                    <a:pt x="664342" y="1079153"/>
                    <a:pt x="518949" y="976299"/>
                    <a:pt x="456943" y="874689"/>
                  </a:cubicBezTo>
                  <a:cubicBezTo>
                    <a:pt x="338243" y="663073"/>
                    <a:pt x="468581" y="477678"/>
                    <a:pt x="519377" y="440401"/>
                  </a:cubicBezTo>
                  <a:cubicBezTo>
                    <a:pt x="591130" y="352489"/>
                    <a:pt x="773582" y="301908"/>
                    <a:pt x="891436" y="387569"/>
                  </a:cubicBezTo>
                  <a:cubicBezTo>
                    <a:pt x="973809" y="447784"/>
                    <a:pt x="1010166" y="569790"/>
                    <a:pt x="981609" y="655202"/>
                  </a:cubicBezTo>
                  <a:cubicBezTo>
                    <a:pt x="942502" y="801323"/>
                    <a:pt x="805859" y="837228"/>
                    <a:pt x="785198" y="835026"/>
                  </a:cubicBezTo>
                  <a:cubicBezTo>
                    <a:pt x="731884" y="850796"/>
                    <a:pt x="643220" y="812276"/>
                    <a:pt x="615212" y="766913"/>
                  </a:cubicBezTo>
                  <a:cubicBezTo>
                    <a:pt x="559768" y="688633"/>
                    <a:pt x="587768" y="597049"/>
                    <a:pt x="609925" y="560745"/>
                  </a:cubicBezTo>
                  <a:cubicBezTo>
                    <a:pt x="690884" y="468576"/>
                    <a:pt x="778765" y="487267"/>
                    <a:pt x="808196" y="512398"/>
                  </a:cubicBezTo>
                  <a:cubicBezTo>
                    <a:pt x="853209" y="533815"/>
                    <a:pt x="874738" y="578084"/>
                    <a:pt x="866639" y="616375"/>
                  </a:cubicBezTo>
                  <a:cubicBezTo>
                    <a:pt x="847857" y="661759"/>
                    <a:pt x="807585" y="653740"/>
                    <a:pt x="800725" y="649006"/>
                  </a:cubicBezTo>
                  <a:cubicBezTo>
                    <a:pt x="766897" y="637235"/>
                    <a:pt x="773722" y="602888"/>
                    <a:pt x="744770" y="595929"/>
                  </a:cubicBezTo>
                  <a:cubicBezTo>
                    <a:pt x="641607" y="596591"/>
                    <a:pt x="668576" y="700065"/>
                    <a:pt x="717700" y="719015"/>
                  </a:cubicBezTo>
                  <a:cubicBezTo>
                    <a:pt x="731082" y="721980"/>
                    <a:pt x="797114" y="764651"/>
                    <a:pt x="864933" y="681739"/>
                  </a:cubicBezTo>
                  <a:cubicBezTo>
                    <a:pt x="879832" y="658749"/>
                    <a:pt x="921830" y="579720"/>
                    <a:pt x="841457" y="497739"/>
                  </a:cubicBezTo>
                  <a:cubicBezTo>
                    <a:pt x="798142" y="438920"/>
                    <a:pt x="660788" y="436720"/>
                    <a:pt x="615826" y="480916"/>
                  </a:cubicBezTo>
                  <a:cubicBezTo>
                    <a:pt x="569157" y="508022"/>
                    <a:pt x="506581" y="572853"/>
                    <a:pt x="511474" y="686652"/>
                  </a:cubicBezTo>
                  <a:cubicBezTo>
                    <a:pt x="505952" y="735884"/>
                    <a:pt x="568467" y="949052"/>
                    <a:pt x="811125" y="948389"/>
                  </a:cubicBezTo>
                  <a:cubicBezTo>
                    <a:pt x="903751" y="940338"/>
                    <a:pt x="1071766" y="885937"/>
                    <a:pt x="1140311" y="690574"/>
                  </a:cubicBezTo>
                  <a:cubicBezTo>
                    <a:pt x="1225593" y="359210"/>
                    <a:pt x="974685" y="95491"/>
                    <a:pt x="682307" y="107787"/>
                  </a:cubicBezTo>
                  <a:cubicBezTo>
                    <a:pt x="321749" y="139465"/>
                    <a:pt x="134135" y="404127"/>
                    <a:pt x="98661" y="657518"/>
                  </a:cubicBezTo>
                  <a:cubicBezTo>
                    <a:pt x="78953" y="716672"/>
                    <a:pt x="-2313" y="701520"/>
                    <a:pt x="50" y="6196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3181990" y="2516711"/>
              <a:ext cx="1343600" cy="121444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 rot="5400000">
              <a:off x="3059043" y="3243646"/>
              <a:ext cx="392139" cy="121444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Скругленный прямоугольник 78"/>
            <p:cNvSpPr/>
            <p:nvPr/>
          </p:nvSpPr>
          <p:spPr>
            <a:xfrm rot="5400000">
              <a:off x="3461134" y="3243646"/>
              <a:ext cx="392139" cy="121444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 rot="5400000">
              <a:off x="3869430" y="3243646"/>
              <a:ext cx="392139" cy="121444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 rot="5400000">
              <a:off x="4273560" y="3243646"/>
              <a:ext cx="392139" cy="121444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2" name="TextBox 81"/>
          <p:cNvSpPr txBox="1"/>
          <p:nvPr userDrawn="1"/>
        </p:nvSpPr>
        <p:spPr>
          <a:xfrm>
            <a:off x="2053523" y="167409"/>
            <a:ext cx="2707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pc="150" baseline="0" dirty="0" smtClean="0">
                <a:solidFill>
                  <a:srgbClr val="004890"/>
                </a:solidFill>
              </a:rPr>
              <a:t>КОРПОРАТИВНАЯ</a:t>
            </a:r>
            <a:endParaRPr lang="ru-RU" sz="2400" spc="150" baseline="0" dirty="0">
              <a:solidFill>
                <a:srgbClr val="004890"/>
              </a:solidFill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2058076" y="500680"/>
            <a:ext cx="1876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pc="140" baseline="0" dirty="0" smtClean="0">
                <a:solidFill>
                  <a:srgbClr val="004890"/>
                </a:solidFill>
              </a:rPr>
              <a:t>АКАДЕМИЯ</a:t>
            </a:r>
            <a:endParaRPr lang="ru-RU" sz="2400" b="1" spc="140" baseline="0" dirty="0">
              <a:solidFill>
                <a:srgbClr val="004890"/>
              </a:solidFill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2054065" y="829203"/>
            <a:ext cx="1858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pc="160" baseline="0" dirty="0" smtClean="0">
                <a:solidFill>
                  <a:srgbClr val="004890"/>
                </a:solidFill>
              </a:rPr>
              <a:t>РОСАТОМА</a:t>
            </a:r>
            <a:endParaRPr lang="ru-RU" sz="2400" b="1" spc="160" baseline="0" dirty="0">
              <a:solidFill>
                <a:srgbClr val="0048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213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Название раздела (</a:t>
            </a:r>
            <a:r>
              <a:rPr lang="en-US" smtClean="0"/>
              <a:t>Calibri,</a:t>
            </a:r>
            <a:r>
              <a:rPr lang="ru-RU" smtClean="0"/>
              <a:t> 16 пт)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DDD8AE-41E1-471F-8F93-F6F27CD8EE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0" y="1368201"/>
            <a:ext cx="10333038" cy="4672836"/>
          </a:xfrm>
        </p:spPr>
        <p:txBody>
          <a:bodyPr lIns="72000"/>
          <a:lstStyle/>
          <a:p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749508" y="6048053"/>
            <a:ext cx="8881507" cy="504725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600" baseline="0">
                <a:solidFill>
                  <a:schemeClr val="accent3"/>
                </a:solidFill>
              </a:defRPr>
            </a:lvl1pPr>
            <a:lvl2pPr>
              <a:spcBef>
                <a:spcPts val="0"/>
              </a:spcBef>
              <a:buClr>
                <a:schemeClr val="accent3"/>
              </a:buClr>
              <a:defRPr sz="1400" baseline="0"/>
            </a:lvl2pPr>
            <a:lvl3pPr marL="1287658" indent="-285750">
              <a:spcBef>
                <a:spcPts val="0"/>
              </a:spcBef>
              <a:buClr>
                <a:schemeClr val="accent3"/>
              </a:buClr>
              <a:buFont typeface="Arial" pitchFamily="34" charset="0"/>
              <a:buChar char="•"/>
              <a:defRPr sz="1400" baseline="0"/>
            </a:lvl3pPr>
            <a:lvl4pPr marL="1502862" indent="0">
              <a:buNone/>
              <a:defRPr/>
            </a:lvl4pPr>
            <a:lvl5pPr marL="2003816" indent="0">
              <a:buNone/>
              <a:defRPr/>
            </a:lvl5pPr>
          </a:lstStyle>
          <a:p>
            <a:pPr lvl="0"/>
            <a:r>
              <a:rPr lang="ru-RU" dirty="0" smtClean="0"/>
              <a:t>Комментарий к изображению (</a:t>
            </a:r>
            <a:r>
              <a:rPr lang="en-US" dirty="0" smtClean="0"/>
              <a:t>Calibri, 1</a:t>
            </a:r>
            <a:r>
              <a:rPr lang="ru-RU" dirty="0" smtClean="0"/>
              <a:t>6</a:t>
            </a:r>
            <a:r>
              <a:rPr lang="en-US" dirty="0" smtClean="0"/>
              <a:t>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Первый уровень (</a:t>
            </a:r>
            <a:r>
              <a:rPr lang="en-US" dirty="0" smtClean="0"/>
              <a:t>Calibri,</a:t>
            </a:r>
            <a:r>
              <a:rPr lang="ru-RU" dirty="0" smtClean="0"/>
              <a:t> 14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2105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Название раздела (</a:t>
            </a:r>
            <a:r>
              <a:rPr lang="en-US" smtClean="0"/>
              <a:t>Calibri,</a:t>
            </a:r>
            <a:r>
              <a:rPr lang="ru-RU" smtClean="0"/>
              <a:t> 16 пт)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DDD8AE-41E1-471F-8F93-F6F27CD8EE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1255423" y="1584325"/>
            <a:ext cx="3384000" cy="2088000"/>
          </a:xfrm>
        </p:spPr>
        <p:txBody>
          <a:bodyPr lIns="72000"/>
          <a:lstStyle/>
          <a:p>
            <a:endParaRPr lang="ru-RU" dirty="0"/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3"/>
          </p:nvPr>
        </p:nvSpPr>
        <p:spPr>
          <a:xfrm>
            <a:off x="5647911" y="1584226"/>
            <a:ext cx="3384000" cy="2088000"/>
          </a:xfrm>
        </p:spPr>
        <p:txBody>
          <a:bodyPr lIns="72000"/>
          <a:lstStyle/>
          <a:p>
            <a:endParaRPr lang="ru-RU" dirty="0"/>
          </a:p>
        </p:txBody>
      </p:sp>
      <p:sp>
        <p:nvSpPr>
          <p:cNvPr id="11" name="Рисунок 5"/>
          <p:cNvSpPr>
            <a:spLocks noGrp="1"/>
          </p:cNvSpPr>
          <p:nvPr>
            <p:ph type="pic" sz="quarter" idx="14"/>
          </p:nvPr>
        </p:nvSpPr>
        <p:spPr>
          <a:xfrm>
            <a:off x="1259260" y="4029655"/>
            <a:ext cx="3384000" cy="2088000"/>
          </a:xfrm>
        </p:spPr>
        <p:txBody>
          <a:bodyPr lIns="72000"/>
          <a:lstStyle/>
          <a:p>
            <a:endParaRPr lang="ru-RU" dirty="0"/>
          </a:p>
        </p:txBody>
      </p:sp>
      <p:sp>
        <p:nvSpPr>
          <p:cNvPr id="12" name="Рисунок 5"/>
          <p:cNvSpPr>
            <a:spLocks noGrp="1"/>
          </p:cNvSpPr>
          <p:nvPr>
            <p:ph type="pic" sz="quarter" idx="15"/>
          </p:nvPr>
        </p:nvSpPr>
        <p:spPr>
          <a:xfrm>
            <a:off x="5651748" y="4029556"/>
            <a:ext cx="3384000" cy="2088000"/>
          </a:xfrm>
        </p:spPr>
        <p:txBody>
          <a:bodyPr lIns="72000"/>
          <a:lstStyle/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1277938" y="3684953"/>
            <a:ext cx="3384550" cy="287337"/>
          </a:xfrm>
        </p:spPr>
        <p:txBody>
          <a:bodyPr lIns="36000">
            <a:noAutofit/>
          </a:bodyPr>
          <a:lstStyle>
            <a:lvl1pPr>
              <a:defRPr sz="1400" baseline="0">
                <a:solidFill>
                  <a:srgbClr val="5A5A5A"/>
                </a:solidFill>
              </a:defRPr>
            </a:lvl1pPr>
          </a:lstStyle>
          <a:p>
            <a:pPr lvl="0"/>
            <a:r>
              <a:rPr lang="ru-RU" dirty="0" smtClean="0"/>
              <a:t>Подпись (</a:t>
            </a:r>
            <a:r>
              <a:rPr lang="en-US" dirty="0" smtClean="0"/>
              <a:t>Calibri, 14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7" hasCustomPrompt="1"/>
          </p:nvPr>
        </p:nvSpPr>
        <p:spPr>
          <a:xfrm>
            <a:off x="5655411" y="3684506"/>
            <a:ext cx="3384550" cy="287337"/>
          </a:xfrm>
        </p:spPr>
        <p:txBody>
          <a:bodyPr lIns="36000">
            <a:noAutofit/>
          </a:bodyPr>
          <a:lstStyle>
            <a:lvl1pPr>
              <a:defRPr sz="1400" baseline="0">
                <a:solidFill>
                  <a:srgbClr val="5A5A5A"/>
                </a:solidFill>
              </a:defRPr>
            </a:lvl1pPr>
          </a:lstStyle>
          <a:p>
            <a:pPr lvl="0"/>
            <a:r>
              <a:rPr lang="ru-RU" dirty="0" smtClean="0"/>
              <a:t>Подпись (</a:t>
            </a:r>
            <a:r>
              <a:rPr lang="en-US" dirty="0" smtClean="0"/>
              <a:t>Calibri, 14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18" hasCustomPrompt="1"/>
          </p:nvPr>
        </p:nvSpPr>
        <p:spPr>
          <a:xfrm>
            <a:off x="1278087" y="6151157"/>
            <a:ext cx="3384550" cy="287337"/>
          </a:xfrm>
        </p:spPr>
        <p:txBody>
          <a:bodyPr lIns="36000">
            <a:noAutofit/>
          </a:bodyPr>
          <a:lstStyle>
            <a:lvl1pPr>
              <a:defRPr sz="1400" baseline="0">
                <a:solidFill>
                  <a:srgbClr val="5A5A5A"/>
                </a:solidFill>
              </a:defRPr>
            </a:lvl1pPr>
          </a:lstStyle>
          <a:p>
            <a:pPr lvl="0"/>
            <a:r>
              <a:rPr lang="ru-RU" dirty="0" smtClean="0"/>
              <a:t>Подпись (</a:t>
            </a:r>
            <a:r>
              <a:rPr lang="en-US" dirty="0" smtClean="0"/>
              <a:t>Calibri, 14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9" hasCustomPrompt="1"/>
          </p:nvPr>
        </p:nvSpPr>
        <p:spPr>
          <a:xfrm>
            <a:off x="5655560" y="6150710"/>
            <a:ext cx="3384550" cy="287337"/>
          </a:xfrm>
        </p:spPr>
        <p:txBody>
          <a:bodyPr lIns="36000">
            <a:noAutofit/>
          </a:bodyPr>
          <a:lstStyle>
            <a:lvl1pPr>
              <a:defRPr sz="1400" baseline="0">
                <a:solidFill>
                  <a:srgbClr val="5A5A5A"/>
                </a:solidFill>
              </a:defRPr>
            </a:lvl1pPr>
          </a:lstStyle>
          <a:p>
            <a:pPr lvl="0"/>
            <a:r>
              <a:rPr lang="ru-RU" dirty="0" smtClean="0"/>
              <a:t>Подпись (</a:t>
            </a:r>
            <a:r>
              <a:rPr lang="en-US" dirty="0" smtClean="0"/>
              <a:t>Calibri, 14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102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Название раздела (</a:t>
            </a:r>
            <a:r>
              <a:rPr lang="en-US" smtClean="0"/>
              <a:t>Calibri,</a:t>
            </a:r>
            <a:r>
              <a:rPr lang="ru-RU" smtClean="0"/>
              <a:t> 16 пт)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DDD8AE-41E1-471F-8F93-F6F27CD8EE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886875" y="1584325"/>
            <a:ext cx="2614952" cy="2052000"/>
          </a:xfrm>
        </p:spPr>
        <p:txBody>
          <a:bodyPr lIns="72000"/>
          <a:lstStyle/>
          <a:p>
            <a:endParaRPr lang="ru-RU" dirty="0"/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3"/>
          </p:nvPr>
        </p:nvSpPr>
        <p:spPr>
          <a:xfrm>
            <a:off x="6784603" y="1584226"/>
            <a:ext cx="2614952" cy="2052000"/>
          </a:xfrm>
        </p:spPr>
        <p:txBody>
          <a:bodyPr lIns="72000"/>
          <a:lstStyle/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884139" y="3646853"/>
            <a:ext cx="2617688" cy="275537"/>
          </a:xfrm>
        </p:spPr>
        <p:txBody>
          <a:bodyPr lIns="36000">
            <a:noAutofit/>
          </a:bodyPr>
          <a:lstStyle>
            <a:lvl1pPr>
              <a:defRPr sz="1400" baseline="0">
                <a:solidFill>
                  <a:srgbClr val="5A5A5A"/>
                </a:solidFill>
              </a:defRPr>
            </a:lvl1pPr>
          </a:lstStyle>
          <a:p>
            <a:pPr lvl="0"/>
            <a:r>
              <a:rPr lang="ru-RU" dirty="0" smtClean="0"/>
              <a:t>Подпись (</a:t>
            </a:r>
            <a:r>
              <a:rPr lang="en-US" dirty="0" smtClean="0"/>
              <a:t>Calibri, 14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7" name="Рисунок 5"/>
          <p:cNvSpPr>
            <a:spLocks noGrp="1"/>
          </p:cNvSpPr>
          <p:nvPr>
            <p:ph type="pic" sz="quarter" idx="20"/>
          </p:nvPr>
        </p:nvSpPr>
        <p:spPr>
          <a:xfrm>
            <a:off x="3833643" y="1584226"/>
            <a:ext cx="2614952" cy="2052000"/>
          </a:xfrm>
        </p:spPr>
        <p:txBody>
          <a:bodyPr lIns="72000"/>
          <a:lstStyle/>
          <a:p>
            <a:endParaRPr lang="ru-RU" dirty="0"/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21" hasCustomPrompt="1"/>
          </p:nvPr>
        </p:nvSpPr>
        <p:spPr>
          <a:xfrm>
            <a:off x="3832275" y="3647058"/>
            <a:ext cx="2617688" cy="275537"/>
          </a:xfrm>
        </p:spPr>
        <p:txBody>
          <a:bodyPr lIns="36000">
            <a:noAutofit/>
          </a:bodyPr>
          <a:lstStyle>
            <a:lvl1pPr>
              <a:defRPr sz="1400" baseline="0">
                <a:solidFill>
                  <a:srgbClr val="5A5A5A"/>
                </a:solidFill>
              </a:defRPr>
            </a:lvl1pPr>
          </a:lstStyle>
          <a:p>
            <a:pPr lvl="0"/>
            <a:r>
              <a:rPr lang="ru-RU" dirty="0" smtClean="0"/>
              <a:t>Подпись (</a:t>
            </a:r>
            <a:r>
              <a:rPr lang="en-US" dirty="0" smtClean="0"/>
              <a:t>Calibri, 14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9" name="Текст 12"/>
          <p:cNvSpPr>
            <a:spLocks noGrp="1"/>
          </p:cNvSpPr>
          <p:nvPr>
            <p:ph type="body" sz="quarter" idx="22" hasCustomPrompt="1"/>
          </p:nvPr>
        </p:nvSpPr>
        <p:spPr>
          <a:xfrm>
            <a:off x="6780411" y="3647058"/>
            <a:ext cx="2617688" cy="275537"/>
          </a:xfrm>
        </p:spPr>
        <p:txBody>
          <a:bodyPr lIns="36000">
            <a:noAutofit/>
          </a:bodyPr>
          <a:lstStyle>
            <a:lvl1pPr>
              <a:defRPr sz="1400" baseline="0">
                <a:solidFill>
                  <a:srgbClr val="5A5A5A"/>
                </a:solidFill>
              </a:defRPr>
            </a:lvl1pPr>
          </a:lstStyle>
          <a:p>
            <a:pPr lvl="0"/>
            <a:r>
              <a:rPr lang="ru-RU" dirty="0" smtClean="0"/>
              <a:t>Подпись (</a:t>
            </a:r>
            <a:r>
              <a:rPr lang="en-US" dirty="0" smtClean="0"/>
              <a:t>Calibri, 14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0" name="Рисунок 5"/>
          <p:cNvSpPr>
            <a:spLocks noGrp="1"/>
          </p:cNvSpPr>
          <p:nvPr>
            <p:ph type="pic" sz="quarter" idx="23"/>
          </p:nvPr>
        </p:nvSpPr>
        <p:spPr>
          <a:xfrm>
            <a:off x="895383" y="4074889"/>
            <a:ext cx="2614952" cy="2052000"/>
          </a:xfrm>
        </p:spPr>
        <p:txBody>
          <a:bodyPr lIns="72000"/>
          <a:lstStyle/>
          <a:p>
            <a:endParaRPr lang="ru-RU" dirty="0"/>
          </a:p>
        </p:txBody>
      </p:sp>
      <p:sp>
        <p:nvSpPr>
          <p:cNvPr id="21" name="Рисунок 5"/>
          <p:cNvSpPr>
            <a:spLocks noGrp="1"/>
          </p:cNvSpPr>
          <p:nvPr>
            <p:ph type="pic" sz="quarter" idx="24"/>
          </p:nvPr>
        </p:nvSpPr>
        <p:spPr>
          <a:xfrm>
            <a:off x="6793111" y="4074790"/>
            <a:ext cx="2614952" cy="2052000"/>
          </a:xfrm>
        </p:spPr>
        <p:txBody>
          <a:bodyPr lIns="72000"/>
          <a:lstStyle/>
          <a:p>
            <a:endParaRPr lang="ru-RU" dirty="0"/>
          </a:p>
        </p:txBody>
      </p:sp>
      <p:sp>
        <p:nvSpPr>
          <p:cNvPr id="22" name="Текст 12"/>
          <p:cNvSpPr>
            <a:spLocks noGrp="1"/>
          </p:cNvSpPr>
          <p:nvPr>
            <p:ph type="body" sz="quarter" idx="25" hasCustomPrompt="1"/>
          </p:nvPr>
        </p:nvSpPr>
        <p:spPr>
          <a:xfrm>
            <a:off x="892647" y="6137417"/>
            <a:ext cx="2617688" cy="275537"/>
          </a:xfrm>
        </p:spPr>
        <p:txBody>
          <a:bodyPr lIns="36000">
            <a:noAutofit/>
          </a:bodyPr>
          <a:lstStyle>
            <a:lvl1pPr>
              <a:defRPr sz="1400" baseline="0">
                <a:solidFill>
                  <a:srgbClr val="5A5A5A"/>
                </a:solidFill>
              </a:defRPr>
            </a:lvl1pPr>
          </a:lstStyle>
          <a:p>
            <a:pPr lvl="0"/>
            <a:r>
              <a:rPr lang="ru-RU" dirty="0" smtClean="0"/>
              <a:t>Подпись (</a:t>
            </a:r>
            <a:r>
              <a:rPr lang="en-US" dirty="0" smtClean="0"/>
              <a:t>Calibri, 14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3" name="Рисунок 5"/>
          <p:cNvSpPr>
            <a:spLocks noGrp="1"/>
          </p:cNvSpPr>
          <p:nvPr>
            <p:ph type="pic" sz="quarter" idx="26"/>
          </p:nvPr>
        </p:nvSpPr>
        <p:spPr>
          <a:xfrm>
            <a:off x="3842151" y="4074790"/>
            <a:ext cx="2614952" cy="2052000"/>
          </a:xfrm>
        </p:spPr>
        <p:txBody>
          <a:bodyPr lIns="72000"/>
          <a:lstStyle/>
          <a:p>
            <a:endParaRPr lang="ru-RU" dirty="0"/>
          </a:p>
        </p:txBody>
      </p:sp>
      <p:sp>
        <p:nvSpPr>
          <p:cNvPr id="24" name="Текст 12"/>
          <p:cNvSpPr>
            <a:spLocks noGrp="1"/>
          </p:cNvSpPr>
          <p:nvPr>
            <p:ph type="body" sz="quarter" idx="27" hasCustomPrompt="1"/>
          </p:nvPr>
        </p:nvSpPr>
        <p:spPr>
          <a:xfrm>
            <a:off x="3840783" y="6137622"/>
            <a:ext cx="2617688" cy="275537"/>
          </a:xfrm>
        </p:spPr>
        <p:txBody>
          <a:bodyPr lIns="36000">
            <a:noAutofit/>
          </a:bodyPr>
          <a:lstStyle>
            <a:lvl1pPr>
              <a:defRPr sz="1400" baseline="0">
                <a:solidFill>
                  <a:srgbClr val="5A5A5A"/>
                </a:solidFill>
              </a:defRPr>
            </a:lvl1pPr>
          </a:lstStyle>
          <a:p>
            <a:pPr lvl="0"/>
            <a:r>
              <a:rPr lang="ru-RU" dirty="0" smtClean="0"/>
              <a:t>Подпись (</a:t>
            </a:r>
            <a:r>
              <a:rPr lang="en-US" dirty="0" smtClean="0"/>
              <a:t>Calibri, 14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5" name="Текст 12"/>
          <p:cNvSpPr>
            <a:spLocks noGrp="1"/>
          </p:cNvSpPr>
          <p:nvPr>
            <p:ph type="body" sz="quarter" idx="28" hasCustomPrompt="1"/>
          </p:nvPr>
        </p:nvSpPr>
        <p:spPr>
          <a:xfrm>
            <a:off x="6788919" y="6137622"/>
            <a:ext cx="2617688" cy="275537"/>
          </a:xfrm>
        </p:spPr>
        <p:txBody>
          <a:bodyPr lIns="36000">
            <a:noAutofit/>
          </a:bodyPr>
          <a:lstStyle>
            <a:lvl1pPr>
              <a:defRPr sz="1400" baseline="0">
                <a:solidFill>
                  <a:srgbClr val="5A5A5A"/>
                </a:solidFill>
              </a:defRPr>
            </a:lvl1pPr>
          </a:lstStyle>
          <a:p>
            <a:pPr lvl="0"/>
            <a:r>
              <a:rPr lang="ru-RU" dirty="0" smtClean="0"/>
              <a:t>Подпись (</a:t>
            </a:r>
            <a:r>
              <a:rPr lang="en-US" dirty="0" smtClean="0"/>
              <a:t>Calibri, 14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696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Название раздела (</a:t>
            </a:r>
            <a:r>
              <a:rPr lang="en-US" smtClean="0"/>
              <a:t>Calibri,</a:t>
            </a:r>
            <a:r>
              <a:rPr lang="ru-RU" smtClean="0"/>
              <a:t> 16 пт)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DDD8AE-41E1-471F-8F93-F6F27CD8EE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1276419" y="1584325"/>
            <a:ext cx="2215444" cy="1512168"/>
          </a:xfrm>
        </p:spPr>
        <p:txBody>
          <a:bodyPr lIns="72000"/>
          <a:lstStyle/>
          <a:p>
            <a:endParaRPr lang="ru-RU" dirty="0"/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3"/>
          </p:nvPr>
        </p:nvSpPr>
        <p:spPr>
          <a:xfrm>
            <a:off x="6533003" y="1584226"/>
            <a:ext cx="2215444" cy="1512168"/>
          </a:xfrm>
        </p:spPr>
        <p:txBody>
          <a:bodyPr lIns="72000"/>
          <a:lstStyle/>
          <a:p>
            <a:endParaRPr lang="ru-RU" dirty="0"/>
          </a:p>
        </p:txBody>
      </p:sp>
      <p:sp>
        <p:nvSpPr>
          <p:cNvPr id="17" name="Рисунок 5"/>
          <p:cNvSpPr>
            <a:spLocks noGrp="1"/>
          </p:cNvSpPr>
          <p:nvPr>
            <p:ph type="pic" sz="quarter" idx="20"/>
          </p:nvPr>
        </p:nvSpPr>
        <p:spPr>
          <a:xfrm>
            <a:off x="3904711" y="1584226"/>
            <a:ext cx="2215444" cy="1512168"/>
          </a:xfrm>
        </p:spPr>
        <p:txBody>
          <a:bodyPr lIns="72000"/>
          <a:lstStyle/>
          <a:p>
            <a:endParaRPr lang="ru-RU" dirty="0"/>
          </a:p>
        </p:txBody>
      </p:sp>
      <p:sp>
        <p:nvSpPr>
          <p:cNvPr id="20" name="Рисунок 5"/>
          <p:cNvSpPr>
            <a:spLocks noGrp="1"/>
          </p:cNvSpPr>
          <p:nvPr>
            <p:ph type="pic" sz="quarter" idx="23"/>
          </p:nvPr>
        </p:nvSpPr>
        <p:spPr>
          <a:xfrm>
            <a:off x="1284927" y="3240183"/>
            <a:ext cx="2215444" cy="1512168"/>
          </a:xfrm>
        </p:spPr>
        <p:txBody>
          <a:bodyPr lIns="72000"/>
          <a:lstStyle/>
          <a:p>
            <a:endParaRPr lang="ru-RU" dirty="0"/>
          </a:p>
        </p:txBody>
      </p:sp>
      <p:sp>
        <p:nvSpPr>
          <p:cNvPr id="21" name="Рисунок 5"/>
          <p:cNvSpPr>
            <a:spLocks noGrp="1"/>
          </p:cNvSpPr>
          <p:nvPr>
            <p:ph type="pic" sz="quarter" idx="24"/>
          </p:nvPr>
        </p:nvSpPr>
        <p:spPr>
          <a:xfrm>
            <a:off x="6541511" y="3240084"/>
            <a:ext cx="2215444" cy="1512168"/>
          </a:xfrm>
        </p:spPr>
        <p:txBody>
          <a:bodyPr lIns="72000"/>
          <a:lstStyle/>
          <a:p>
            <a:endParaRPr lang="ru-RU" dirty="0"/>
          </a:p>
        </p:txBody>
      </p:sp>
      <p:sp>
        <p:nvSpPr>
          <p:cNvPr id="23" name="Рисунок 5"/>
          <p:cNvSpPr>
            <a:spLocks noGrp="1"/>
          </p:cNvSpPr>
          <p:nvPr>
            <p:ph type="pic" sz="quarter" idx="26"/>
          </p:nvPr>
        </p:nvSpPr>
        <p:spPr>
          <a:xfrm>
            <a:off x="3913219" y="3240084"/>
            <a:ext cx="2215444" cy="1512168"/>
          </a:xfrm>
        </p:spPr>
        <p:txBody>
          <a:bodyPr lIns="72000"/>
          <a:lstStyle/>
          <a:p>
            <a:endParaRPr lang="ru-RU" dirty="0"/>
          </a:p>
        </p:txBody>
      </p:sp>
      <p:sp>
        <p:nvSpPr>
          <p:cNvPr id="26" name="Рисунок 5"/>
          <p:cNvSpPr>
            <a:spLocks noGrp="1"/>
          </p:cNvSpPr>
          <p:nvPr>
            <p:ph type="pic" sz="quarter" idx="27"/>
          </p:nvPr>
        </p:nvSpPr>
        <p:spPr>
          <a:xfrm>
            <a:off x="1294891" y="4896041"/>
            <a:ext cx="2215444" cy="1512168"/>
          </a:xfrm>
        </p:spPr>
        <p:txBody>
          <a:bodyPr lIns="72000"/>
          <a:lstStyle/>
          <a:p>
            <a:endParaRPr lang="ru-RU" dirty="0"/>
          </a:p>
        </p:txBody>
      </p:sp>
      <p:sp>
        <p:nvSpPr>
          <p:cNvPr id="27" name="Рисунок 5"/>
          <p:cNvSpPr>
            <a:spLocks noGrp="1"/>
          </p:cNvSpPr>
          <p:nvPr>
            <p:ph type="pic" sz="quarter" idx="28"/>
          </p:nvPr>
        </p:nvSpPr>
        <p:spPr>
          <a:xfrm>
            <a:off x="6551475" y="4895942"/>
            <a:ext cx="2215444" cy="1512168"/>
          </a:xfrm>
        </p:spPr>
        <p:txBody>
          <a:bodyPr lIns="72000"/>
          <a:lstStyle/>
          <a:p>
            <a:endParaRPr lang="ru-RU" dirty="0"/>
          </a:p>
        </p:txBody>
      </p:sp>
      <p:sp>
        <p:nvSpPr>
          <p:cNvPr id="28" name="Рисунок 5"/>
          <p:cNvSpPr>
            <a:spLocks noGrp="1"/>
          </p:cNvSpPr>
          <p:nvPr>
            <p:ph type="pic" sz="quarter" idx="29"/>
          </p:nvPr>
        </p:nvSpPr>
        <p:spPr>
          <a:xfrm>
            <a:off x="3923183" y="4895942"/>
            <a:ext cx="2215444" cy="1512168"/>
          </a:xfrm>
        </p:spPr>
        <p:txBody>
          <a:bodyPr lIns="72000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473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Текст 41"/>
          <p:cNvSpPr>
            <a:spLocks noGrp="1"/>
          </p:cNvSpPr>
          <p:nvPr>
            <p:ph type="body" sz="quarter" idx="11" hasCustomPrompt="1"/>
          </p:nvPr>
        </p:nvSpPr>
        <p:spPr>
          <a:xfrm>
            <a:off x="329935" y="4331681"/>
            <a:ext cx="5165725" cy="246221"/>
          </a:xfrm>
        </p:spPr>
        <p:txBody>
          <a:bodyPr>
            <a:spAutoFit/>
          </a:bodyPr>
          <a:lstStyle>
            <a:lvl1pPr>
              <a:defRPr lang="ru-RU" sz="1600" b="0" baseline="0" dirty="0">
                <a:ln w="3175">
                  <a:noFill/>
                </a:ln>
                <a:solidFill>
                  <a:srgbClr val="00489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R="0" lvl="0" defTabSz="104308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dirty="0" smtClean="0"/>
              <a:t>Имя, фамилия, должность (</a:t>
            </a:r>
            <a:r>
              <a:rPr lang="en-US" dirty="0" smtClean="0"/>
              <a:t>Tahoma </a:t>
            </a:r>
            <a:r>
              <a:rPr lang="ru-RU" dirty="0" smtClean="0"/>
              <a:t>, 16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9" name="Rectangle 16"/>
          <p:cNvSpPr/>
          <p:nvPr userDrawn="1"/>
        </p:nvSpPr>
        <p:spPr>
          <a:xfrm>
            <a:off x="2574231" y="6689230"/>
            <a:ext cx="516572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10430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n w="6350">
                  <a:noFill/>
                </a:ln>
                <a:solidFill>
                  <a:srgbClr val="00489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Москва 2013</a:t>
            </a:r>
            <a:endParaRPr lang="ru-RU" sz="1600" dirty="0">
              <a:ln w="6350">
                <a:noFill/>
              </a:ln>
              <a:solidFill>
                <a:srgbClr val="00489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8" name="Текст 37"/>
          <p:cNvSpPr>
            <a:spLocks noGrp="1"/>
          </p:cNvSpPr>
          <p:nvPr>
            <p:ph type="body" sz="quarter" idx="10" hasCustomPrompt="1"/>
          </p:nvPr>
        </p:nvSpPr>
        <p:spPr>
          <a:xfrm>
            <a:off x="329935" y="2669448"/>
            <a:ext cx="5214556" cy="1008063"/>
          </a:xfrm>
        </p:spPr>
        <p:txBody>
          <a:bodyPr>
            <a:noAutofit/>
          </a:bodyPr>
          <a:lstStyle>
            <a:lvl1pPr>
              <a:defRPr lang="ru-RU" sz="4000" b="1" kern="1200" dirty="0" smtClean="0">
                <a:ln w="6350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489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5704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16652" y="6557486"/>
            <a:ext cx="2411042" cy="500063"/>
          </a:xfrm>
          <a:prstGeom prst="rect">
            <a:avLst/>
          </a:prstGeom>
          <a:ln/>
        </p:spPr>
        <p:txBody>
          <a:bodyPr lIns="100191" tIns="50095" rIns="100191" bIns="50095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6DB44-8339-466B-8A05-665D2A878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0775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4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044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14"/>
          <p:cNvCxnSpPr/>
          <p:nvPr userDrawn="1"/>
        </p:nvCxnSpPr>
        <p:spPr>
          <a:xfrm>
            <a:off x="341983" y="3558422"/>
            <a:ext cx="453650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>
            <a:grpSpLocks noChangeAspect="1"/>
          </p:cNvGrpSpPr>
          <p:nvPr userDrawn="1"/>
        </p:nvGrpSpPr>
        <p:grpSpPr>
          <a:xfrm>
            <a:off x="-3066" y="4801647"/>
            <a:ext cx="9730630" cy="1283083"/>
            <a:chOff x="331532" y="5094289"/>
            <a:chExt cx="9905527" cy="1306145"/>
          </a:xfrm>
          <a:solidFill>
            <a:schemeClr val="accent1"/>
          </a:solidFill>
        </p:grpSpPr>
        <p:grpSp>
          <p:nvGrpSpPr>
            <p:cNvPr id="17" name="Группа 16"/>
            <p:cNvGrpSpPr>
              <a:grpSpLocks noChangeAspect="1"/>
            </p:cNvGrpSpPr>
            <p:nvPr userDrawn="1"/>
          </p:nvGrpSpPr>
          <p:grpSpPr>
            <a:xfrm flipV="1">
              <a:off x="5573020" y="5094289"/>
              <a:ext cx="845691" cy="1306145"/>
              <a:chOff x="581283" y="2227411"/>
              <a:chExt cx="2058913" cy="3179931"/>
            </a:xfrm>
            <a:grpFill/>
          </p:grpSpPr>
          <p:sp>
            <p:nvSpPr>
              <p:cNvPr id="53" name="Freeform 144"/>
              <p:cNvSpPr>
                <a:spLocks/>
              </p:cNvSpPr>
              <p:nvPr userDrawn="1"/>
            </p:nvSpPr>
            <p:spPr bwMode="auto">
              <a:xfrm>
                <a:off x="581283" y="2768073"/>
                <a:ext cx="2042644" cy="2093870"/>
              </a:xfrm>
              <a:custGeom>
                <a:avLst/>
                <a:gdLst>
                  <a:gd name="T0" fmla="*/ 879 w 879"/>
                  <a:gd name="T1" fmla="*/ 883 h 883"/>
                  <a:gd name="T2" fmla="*/ 0 w 879"/>
                  <a:gd name="T3" fmla="*/ 883 h 883"/>
                  <a:gd name="T4" fmla="*/ 0 w 879"/>
                  <a:gd name="T5" fmla="*/ 0 h 883"/>
                  <a:gd name="T6" fmla="*/ 879 w 879"/>
                  <a:gd name="T7" fmla="*/ 0 h 883"/>
                  <a:gd name="T8" fmla="*/ 879 w 879"/>
                  <a:gd name="T9" fmla="*/ 883 h 883"/>
                  <a:gd name="T10" fmla="*/ 879 w 879"/>
                  <a:gd name="T11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883">
                    <a:moveTo>
                      <a:pt x="879" y="883"/>
                    </a:moveTo>
                    <a:lnTo>
                      <a:pt x="0" y="883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883"/>
                    </a:lnTo>
                    <a:lnTo>
                      <a:pt x="879" y="88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Freeform 145"/>
              <p:cNvSpPr>
                <a:spLocks/>
              </p:cNvSpPr>
              <p:nvPr userDrawn="1"/>
            </p:nvSpPr>
            <p:spPr bwMode="auto">
              <a:xfrm>
                <a:off x="581283" y="5084844"/>
                <a:ext cx="2042644" cy="322498"/>
              </a:xfrm>
              <a:custGeom>
                <a:avLst/>
                <a:gdLst>
                  <a:gd name="T0" fmla="*/ 879 w 879"/>
                  <a:gd name="T1" fmla="*/ 136 h 136"/>
                  <a:gd name="T2" fmla="*/ 0 w 879"/>
                  <a:gd name="T3" fmla="*/ 136 h 136"/>
                  <a:gd name="T4" fmla="*/ 0 w 879"/>
                  <a:gd name="T5" fmla="*/ 0 h 136"/>
                  <a:gd name="T6" fmla="*/ 879 w 879"/>
                  <a:gd name="T7" fmla="*/ 0 h 136"/>
                  <a:gd name="T8" fmla="*/ 879 w 879"/>
                  <a:gd name="T9" fmla="*/ 136 h 136"/>
                  <a:gd name="T10" fmla="*/ 879 w 879"/>
                  <a:gd name="T11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6">
                    <a:moveTo>
                      <a:pt x="879" y="136"/>
                    </a:moveTo>
                    <a:lnTo>
                      <a:pt x="0" y="136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6"/>
                    </a:lnTo>
                    <a:lnTo>
                      <a:pt x="879" y="13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Freeform 146"/>
              <p:cNvSpPr>
                <a:spLocks/>
              </p:cNvSpPr>
              <p:nvPr userDrawn="1"/>
            </p:nvSpPr>
            <p:spPr bwMode="auto">
              <a:xfrm>
                <a:off x="597552" y="2227411"/>
                <a:ext cx="2042644" cy="313014"/>
              </a:xfrm>
              <a:custGeom>
                <a:avLst/>
                <a:gdLst>
                  <a:gd name="T0" fmla="*/ 879 w 879"/>
                  <a:gd name="T1" fmla="*/ 132 h 132"/>
                  <a:gd name="T2" fmla="*/ 0 w 879"/>
                  <a:gd name="T3" fmla="*/ 132 h 132"/>
                  <a:gd name="T4" fmla="*/ 0 w 879"/>
                  <a:gd name="T5" fmla="*/ 0 h 132"/>
                  <a:gd name="T6" fmla="*/ 879 w 879"/>
                  <a:gd name="T7" fmla="*/ 0 h 132"/>
                  <a:gd name="T8" fmla="*/ 879 w 879"/>
                  <a:gd name="T9" fmla="*/ 132 h 132"/>
                  <a:gd name="T10" fmla="*/ 879 w 879"/>
                  <a:gd name="T1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2">
                    <a:moveTo>
                      <a:pt x="879" y="132"/>
                    </a:moveTo>
                    <a:lnTo>
                      <a:pt x="0" y="132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2"/>
                    </a:lnTo>
                    <a:lnTo>
                      <a:pt x="879" y="13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18" name="Группа 17"/>
            <p:cNvGrpSpPr>
              <a:grpSpLocks noChangeAspect="1"/>
            </p:cNvGrpSpPr>
            <p:nvPr userDrawn="1"/>
          </p:nvGrpSpPr>
          <p:grpSpPr>
            <a:xfrm flipV="1">
              <a:off x="6527607" y="5094289"/>
              <a:ext cx="845691" cy="1306145"/>
              <a:chOff x="581283" y="2227411"/>
              <a:chExt cx="2058913" cy="3179931"/>
            </a:xfrm>
            <a:grpFill/>
          </p:grpSpPr>
          <p:sp>
            <p:nvSpPr>
              <p:cNvPr id="50" name="Freeform 144"/>
              <p:cNvSpPr>
                <a:spLocks/>
              </p:cNvSpPr>
              <p:nvPr userDrawn="1"/>
            </p:nvSpPr>
            <p:spPr bwMode="auto">
              <a:xfrm>
                <a:off x="581283" y="2768073"/>
                <a:ext cx="2042644" cy="2093870"/>
              </a:xfrm>
              <a:custGeom>
                <a:avLst/>
                <a:gdLst>
                  <a:gd name="T0" fmla="*/ 879 w 879"/>
                  <a:gd name="T1" fmla="*/ 883 h 883"/>
                  <a:gd name="T2" fmla="*/ 0 w 879"/>
                  <a:gd name="T3" fmla="*/ 883 h 883"/>
                  <a:gd name="T4" fmla="*/ 0 w 879"/>
                  <a:gd name="T5" fmla="*/ 0 h 883"/>
                  <a:gd name="T6" fmla="*/ 879 w 879"/>
                  <a:gd name="T7" fmla="*/ 0 h 883"/>
                  <a:gd name="T8" fmla="*/ 879 w 879"/>
                  <a:gd name="T9" fmla="*/ 883 h 883"/>
                  <a:gd name="T10" fmla="*/ 879 w 879"/>
                  <a:gd name="T11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883">
                    <a:moveTo>
                      <a:pt x="879" y="883"/>
                    </a:moveTo>
                    <a:lnTo>
                      <a:pt x="0" y="883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883"/>
                    </a:lnTo>
                    <a:lnTo>
                      <a:pt x="879" y="8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Freeform 145"/>
              <p:cNvSpPr>
                <a:spLocks/>
              </p:cNvSpPr>
              <p:nvPr userDrawn="1"/>
            </p:nvSpPr>
            <p:spPr bwMode="auto">
              <a:xfrm>
                <a:off x="581283" y="5084844"/>
                <a:ext cx="2042644" cy="322498"/>
              </a:xfrm>
              <a:custGeom>
                <a:avLst/>
                <a:gdLst>
                  <a:gd name="T0" fmla="*/ 879 w 879"/>
                  <a:gd name="T1" fmla="*/ 136 h 136"/>
                  <a:gd name="T2" fmla="*/ 0 w 879"/>
                  <a:gd name="T3" fmla="*/ 136 h 136"/>
                  <a:gd name="T4" fmla="*/ 0 w 879"/>
                  <a:gd name="T5" fmla="*/ 0 h 136"/>
                  <a:gd name="T6" fmla="*/ 879 w 879"/>
                  <a:gd name="T7" fmla="*/ 0 h 136"/>
                  <a:gd name="T8" fmla="*/ 879 w 879"/>
                  <a:gd name="T9" fmla="*/ 136 h 136"/>
                  <a:gd name="T10" fmla="*/ 879 w 879"/>
                  <a:gd name="T11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6">
                    <a:moveTo>
                      <a:pt x="879" y="136"/>
                    </a:moveTo>
                    <a:lnTo>
                      <a:pt x="0" y="136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6"/>
                    </a:lnTo>
                    <a:lnTo>
                      <a:pt x="879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Freeform 146"/>
              <p:cNvSpPr>
                <a:spLocks/>
              </p:cNvSpPr>
              <p:nvPr userDrawn="1"/>
            </p:nvSpPr>
            <p:spPr bwMode="auto">
              <a:xfrm>
                <a:off x="597552" y="2227411"/>
                <a:ext cx="2042644" cy="313014"/>
              </a:xfrm>
              <a:custGeom>
                <a:avLst/>
                <a:gdLst>
                  <a:gd name="T0" fmla="*/ 879 w 879"/>
                  <a:gd name="T1" fmla="*/ 132 h 132"/>
                  <a:gd name="T2" fmla="*/ 0 w 879"/>
                  <a:gd name="T3" fmla="*/ 132 h 132"/>
                  <a:gd name="T4" fmla="*/ 0 w 879"/>
                  <a:gd name="T5" fmla="*/ 0 h 132"/>
                  <a:gd name="T6" fmla="*/ 879 w 879"/>
                  <a:gd name="T7" fmla="*/ 0 h 132"/>
                  <a:gd name="T8" fmla="*/ 879 w 879"/>
                  <a:gd name="T9" fmla="*/ 132 h 132"/>
                  <a:gd name="T10" fmla="*/ 879 w 879"/>
                  <a:gd name="T1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2">
                    <a:moveTo>
                      <a:pt x="879" y="132"/>
                    </a:moveTo>
                    <a:lnTo>
                      <a:pt x="0" y="132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2"/>
                    </a:lnTo>
                    <a:lnTo>
                      <a:pt x="879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19" name="Группа 18"/>
            <p:cNvGrpSpPr>
              <a:grpSpLocks noChangeAspect="1"/>
            </p:cNvGrpSpPr>
            <p:nvPr userDrawn="1"/>
          </p:nvGrpSpPr>
          <p:grpSpPr>
            <a:xfrm flipV="1">
              <a:off x="7482194" y="5094289"/>
              <a:ext cx="845691" cy="1306145"/>
              <a:chOff x="581283" y="2227411"/>
              <a:chExt cx="2058913" cy="3179931"/>
            </a:xfrm>
            <a:grpFill/>
          </p:grpSpPr>
          <p:sp>
            <p:nvSpPr>
              <p:cNvPr id="47" name="Freeform 144"/>
              <p:cNvSpPr>
                <a:spLocks/>
              </p:cNvSpPr>
              <p:nvPr userDrawn="1"/>
            </p:nvSpPr>
            <p:spPr bwMode="auto">
              <a:xfrm>
                <a:off x="581283" y="2768073"/>
                <a:ext cx="2042644" cy="2093870"/>
              </a:xfrm>
              <a:custGeom>
                <a:avLst/>
                <a:gdLst>
                  <a:gd name="T0" fmla="*/ 879 w 879"/>
                  <a:gd name="T1" fmla="*/ 883 h 883"/>
                  <a:gd name="T2" fmla="*/ 0 w 879"/>
                  <a:gd name="T3" fmla="*/ 883 h 883"/>
                  <a:gd name="T4" fmla="*/ 0 w 879"/>
                  <a:gd name="T5" fmla="*/ 0 h 883"/>
                  <a:gd name="T6" fmla="*/ 879 w 879"/>
                  <a:gd name="T7" fmla="*/ 0 h 883"/>
                  <a:gd name="T8" fmla="*/ 879 w 879"/>
                  <a:gd name="T9" fmla="*/ 883 h 883"/>
                  <a:gd name="T10" fmla="*/ 879 w 879"/>
                  <a:gd name="T11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883">
                    <a:moveTo>
                      <a:pt x="879" y="883"/>
                    </a:moveTo>
                    <a:lnTo>
                      <a:pt x="0" y="883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883"/>
                    </a:lnTo>
                    <a:lnTo>
                      <a:pt x="879" y="8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" name="Freeform 145"/>
              <p:cNvSpPr>
                <a:spLocks/>
              </p:cNvSpPr>
              <p:nvPr userDrawn="1"/>
            </p:nvSpPr>
            <p:spPr bwMode="auto">
              <a:xfrm>
                <a:off x="581283" y="5084844"/>
                <a:ext cx="2042644" cy="322498"/>
              </a:xfrm>
              <a:custGeom>
                <a:avLst/>
                <a:gdLst>
                  <a:gd name="T0" fmla="*/ 879 w 879"/>
                  <a:gd name="T1" fmla="*/ 136 h 136"/>
                  <a:gd name="T2" fmla="*/ 0 w 879"/>
                  <a:gd name="T3" fmla="*/ 136 h 136"/>
                  <a:gd name="T4" fmla="*/ 0 w 879"/>
                  <a:gd name="T5" fmla="*/ 0 h 136"/>
                  <a:gd name="T6" fmla="*/ 879 w 879"/>
                  <a:gd name="T7" fmla="*/ 0 h 136"/>
                  <a:gd name="T8" fmla="*/ 879 w 879"/>
                  <a:gd name="T9" fmla="*/ 136 h 136"/>
                  <a:gd name="T10" fmla="*/ 879 w 879"/>
                  <a:gd name="T11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6">
                    <a:moveTo>
                      <a:pt x="879" y="136"/>
                    </a:moveTo>
                    <a:lnTo>
                      <a:pt x="0" y="136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6"/>
                    </a:lnTo>
                    <a:lnTo>
                      <a:pt x="879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" name="Freeform 146"/>
              <p:cNvSpPr>
                <a:spLocks/>
              </p:cNvSpPr>
              <p:nvPr userDrawn="1"/>
            </p:nvSpPr>
            <p:spPr bwMode="auto">
              <a:xfrm>
                <a:off x="597552" y="2227411"/>
                <a:ext cx="2042644" cy="313014"/>
              </a:xfrm>
              <a:custGeom>
                <a:avLst/>
                <a:gdLst>
                  <a:gd name="T0" fmla="*/ 879 w 879"/>
                  <a:gd name="T1" fmla="*/ 132 h 132"/>
                  <a:gd name="T2" fmla="*/ 0 w 879"/>
                  <a:gd name="T3" fmla="*/ 132 h 132"/>
                  <a:gd name="T4" fmla="*/ 0 w 879"/>
                  <a:gd name="T5" fmla="*/ 0 h 132"/>
                  <a:gd name="T6" fmla="*/ 879 w 879"/>
                  <a:gd name="T7" fmla="*/ 0 h 132"/>
                  <a:gd name="T8" fmla="*/ 879 w 879"/>
                  <a:gd name="T9" fmla="*/ 132 h 132"/>
                  <a:gd name="T10" fmla="*/ 879 w 879"/>
                  <a:gd name="T1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2">
                    <a:moveTo>
                      <a:pt x="879" y="132"/>
                    </a:moveTo>
                    <a:lnTo>
                      <a:pt x="0" y="132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2"/>
                    </a:lnTo>
                    <a:lnTo>
                      <a:pt x="879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20" name="Группа 19"/>
            <p:cNvGrpSpPr>
              <a:grpSpLocks noChangeAspect="1"/>
            </p:cNvGrpSpPr>
            <p:nvPr userDrawn="1"/>
          </p:nvGrpSpPr>
          <p:grpSpPr>
            <a:xfrm flipV="1">
              <a:off x="8436781" y="5094289"/>
              <a:ext cx="845691" cy="1306145"/>
              <a:chOff x="581283" y="2227411"/>
              <a:chExt cx="2058913" cy="3179931"/>
            </a:xfrm>
            <a:grpFill/>
          </p:grpSpPr>
          <p:sp>
            <p:nvSpPr>
              <p:cNvPr id="44" name="Freeform 144"/>
              <p:cNvSpPr>
                <a:spLocks/>
              </p:cNvSpPr>
              <p:nvPr userDrawn="1"/>
            </p:nvSpPr>
            <p:spPr bwMode="auto">
              <a:xfrm>
                <a:off x="581283" y="2768073"/>
                <a:ext cx="2042644" cy="2093870"/>
              </a:xfrm>
              <a:custGeom>
                <a:avLst/>
                <a:gdLst>
                  <a:gd name="T0" fmla="*/ 879 w 879"/>
                  <a:gd name="T1" fmla="*/ 883 h 883"/>
                  <a:gd name="T2" fmla="*/ 0 w 879"/>
                  <a:gd name="T3" fmla="*/ 883 h 883"/>
                  <a:gd name="T4" fmla="*/ 0 w 879"/>
                  <a:gd name="T5" fmla="*/ 0 h 883"/>
                  <a:gd name="T6" fmla="*/ 879 w 879"/>
                  <a:gd name="T7" fmla="*/ 0 h 883"/>
                  <a:gd name="T8" fmla="*/ 879 w 879"/>
                  <a:gd name="T9" fmla="*/ 883 h 883"/>
                  <a:gd name="T10" fmla="*/ 879 w 879"/>
                  <a:gd name="T11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883">
                    <a:moveTo>
                      <a:pt x="879" y="883"/>
                    </a:moveTo>
                    <a:lnTo>
                      <a:pt x="0" y="883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883"/>
                    </a:lnTo>
                    <a:lnTo>
                      <a:pt x="879" y="8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Freeform 145"/>
              <p:cNvSpPr>
                <a:spLocks/>
              </p:cNvSpPr>
              <p:nvPr userDrawn="1"/>
            </p:nvSpPr>
            <p:spPr bwMode="auto">
              <a:xfrm>
                <a:off x="581283" y="5084844"/>
                <a:ext cx="2042644" cy="322498"/>
              </a:xfrm>
              <a:custGeom>
                <a:avLst/>
                <a:gdLst>
                  <a:gd name="T0" fmla="*/ 879 w 879"/>
                  <a:gd name="T1" fmla="*/ 136 h 136"/>
                  <a:gd name="T2" fmla="*/ 0 w 879"/>
                  <a:gd name="T3" fmla="*/ 136 h 136"/>
                  <a:gd name="T4" fmla="*/ 0 w 879"/>
                  <a:gd name="T5" fmla="*/ 0 h 136"/>
                  <a:gd name="T6" fmla="*/ 879 w 879"/>
                  <a:gd name="T7" fmla="*/ 0 h 136"/>
                  <a:gd name="T8" fmla="*/ 879 w 879"/>
                  <a:gd name="T9" fmla="*/ 136 h 136"/>
                  <a:gd name="T10" fmla="*/ 879 w 879"/>
                  <a:gd name="T11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6">
                    <a:moveTo>
                      <a:pt x="879" y="136"/>
                    </a:moveTo>
                    <a:lnTo>
                      <a:pt x="0" y="136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6"/>
                    </a:lnTo>
                    <a:lnTo>
                      <a:pt x="879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Freeform 146"/>
              <p:cNvSpPr>
                <a:spLocks/>
              </p:cNvSpPr>
              <p:nvPr userDrawn="1"/>
            </p:nvSpPr>
            <p:spPr bwMode="auto">
              <a:xfrm>
                <a:off x="597552" y="2227411"/>
                <a:ext cx="2042644" cy="313014"/>
              </a:xfrm>
              <a:custGeom>
                <a:avLst/>
                <a:gdLst>
                  <a:gd name="T0" fmla="*/ 879 w 879"/>
                  <a:gd name="T1" fmla="*/ 132 h 132"/>
                  <a:gd name="T2" fmla="*/ 0 w 879"/>
                  <a:gd name="T3" fmla="*/ 132 h 132"/>
                  <a:gd name="T4" fmla="*/ 0 w 879"/>
                  <a:gd name="T5" fmla="*/ 0 h 132"/>
                  <a:gd name="T6" fmla="*/ 879 w 879"/>
                  <a:gd name="T7" fmla="*/ 0 h 132"/>
                  <a:gd name="T8" fmla="*/ 879 w 879"/>
                  <a:gd name="T9" fmla="*/ 132 h 132"/>
                  <a:gd name="T10" fmla="*/ 879 w 879"/>
                  <a:gd name="T1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2">
                    <a:moveTo>
                      <a:pt x="879" y="132"/>
                    </a:moveTo>
                    <a:lnTo>
                      <a:pt x="0" y="132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2"/>
                    </a:lnTo>
                    <a:lnTo>
                      <a:pt x="879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21" name="Группа 20"/>
            <p:cNvGrpSpPr>
              <a:grpSpLocks noChangeAspect="1"/>
            </p:cNvGrpSpPr>
            <p:nvPr userDrawn="1"/>
          </p:nvGrpSpPr>
          <p:grpSpPr>
            <a:xfrm flipV="1">
              <a:off x="9391368" y="5094289"/>
              <a:ext cx="845691" cy="1306145"/>
              <a:chOff x="581283" y="2227411"/>
              <a:chExt cx="2058913" cy="3179931"/>
            </a:xfrm>
            <a:grpFill/>
          </p:grpSpPr>
          <p:sp>
            <p:nvSpPr>
              <p:cNvPr id="40" name="Freeform 144"/>
              <p:cNvSpPr>
                <a:spLocks/>
              </p:cNvSpPr>
              <p:nvPr userDrawn="1"/>
            </p:nvSpPr>
            <p:spPr bwMode="auto">
              <a:xfrm>
                <a:off x="581283" y="2768073"/>
                <a:ext cx="2042644" cy="2093870"/>
              </a:xfrm>
              <a:custGeom>
                <a:avLst/>
                <a:gdLst>
                  <a:gd name="T0" fmla="*/ 879 w 879"/>
                  <a:gd name="T1" fmla="*/ 883 h 883"/>
                  <a:gd name="T2" fmla="*/ 0 w 879"/>
                  <a:gd name="T3" fmla="*/ 883 h 883"/>
                  <a:gd name="T4" fmla="*/ 0 w 879"/>
                  <a:gd name="T5" fmla="*/ 0 h 883"/>
                  <a:gd name="T6" fmla="*/ 879 w 879"/>
                  <a:gd name="T7" fmla="*/ 0 h 883"/>
                  <a:gd name="T8" fmla="*/ 879 w 879"/>
                  <a:gd name="T9" fmla="*/ 883 h 883"/>
                  <a:gd name="T10" fmla="*/ 879 w 879"/>
                  <a:gd name="T11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883">
                    <a:moveTo>
                      <a:pt x="879" y="883"/>
                    </a:moveTo>
                    <a:lnTo>
                      <a:pt x="0" y="883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883"/>
                    </a:lnTo>
                    <a:lnTo>
                      <a:pt x="879" y="8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" name="Freeform 145"/>
              <p:cNvSpPr>
                <a:spLocks/>
              </p:cNvSpPr>
              <p:nvPr userDrawn="1"/>
            </p:nvSpPr>
            <p:spPr bwMode="auto">
              <a:xfrm>
                <a:off x="581283" y="5084844"/>
                <a:ext cx="2042644" cy="322498"/>
              </a:xfrm>
              <a:custGeom>
                <a:avLst/>
                <a:gdLst>
                  <a:gd name="T0" fmla="*/ 879 w 879"/>
                  <a:gd name="T1" fmla="*/ 136 h 136"/>
                  <a:gd name="T2" fmla="*/ 0 w 879"/>
                  <a:gd name="T3" fmla="*/ 136 h 136"/>
                  <a:gd name="T4" fmla="*/ 0 w 879"/>
                  <a:gd name="T5" fmla="*/ 0 h 136"/>
                  <a:gd name="T6" fmla="*/ 879 w 879"/>
                  <a:gd name="T7" fmla="*/ 0 h 136"/>
                  <a:gd name="T8" fmla="*/ 879 w 879"/>
                  <a:gd name="T9" fmla="*/ 136 h 136"/>
                  <a:gd name="T10" fmla="*/ 879 w 879"/>
                  <a:gd name="T11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6">
                    <a:moveTo>
                      <a:pt x="879" y="136"/>
                    </a:moveTo>
                    <a:lnTo>
                      <a:pt x="0" y="136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6"/>
                    </a:lnTo>
                    <a:lnTo>
                      <a:pt x="879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Freeform 146"/>
              <p:cNvSpPr>
                <a:spLocks/>
              </p:cNvSpPr>
              <p:nvPr userDrawn="1"/>
            </p:nvSpPr>
            <p:spPr bwMode="auto">
              <a:xfrm>
                <a:off x="597552" y="2227411"/>
                <a:ext cx="2042644" cy="313014"/>
              </a:xfrm>
              <a:custGeom>
                <a:avLst/>
                <a:gdLst>
                  <a:gd name="T0" fmla="*/ 879 w 879"/>
                  <a:gd name="T1" fmla="*/ 132 h 132"/>
                  <a:gd name="T2" fmla="*/ 0 w 879"/>
                  <a:gd name="T3" fmla="*/ 132 h 132"/>
                  <a:gd name="T4" fmla="*/ 0 w 879"/>
                  <a:gd name="T5" fmla="*/ 0 h 132"/>
                  <a:gd name="T6" fmla="*/ 879 w 879"/>
                  <a:gd name="T7" fmla="*/ 0 h 132"/>
                  <a:gd name="T8" fmla="*/ 879 w 879"/>
                  <a:gd name="T9" fmla="*/ 132 h 132"/>
                  <a:gd name="T10" fmla="*/ 879 w 879"/>
                  <a:gd name="T1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2">
                    <a:moveTo>
                      <a:pt x="879" y="132"/>
                    </a:moveTo>
                    <a:lnTo>
                      <a:pt x="0" y="132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2"/>
                    </a:lnTo>
                    <a:lnTo>
                      <a:pt x="879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22" name="Группа 21"/>
            <p:cNvGrpSpPr>
              <a:grpSpLocks noChangeAspect="1"/>
            </p:cNvGrpSpPr>
            <p:nvPr userDrawn="1"/>
          </p:nvGrpSpPr>
          <p:grpSpPr>
            <a:xfrm flipV="1">
              <a:off x="4618433" y="5094289"/>
              <a:ext cx="845691" cy="1306145"/>
              <a:chOff x="581283" y="2227411"/>
              <a:chExt cx="2058913" cy="3179931"/>
            </a:xfrm>
            <a:grpFill/>
          </p:grpSpPr>
          <p:sp>
            <p:nvSpPr>
              <p:cNvPr id="24" name="Freeform 144"/>
              <p:cNvSpPr>
                <a:spLocks/>
              </p:cNvSpPr>
              <p:nvPr userDrawn="1"/>
            </p:nvSpPr>
            <p:spPr bwMode="auto">
              <a:xfrm>
                <a:off x="581283" y="2768073"/>
                <a:ext cx="2042644" cy="2093870"/>
              </a:xfrm>
              <a:custGeom>
                <a:avLst/>
                <a:gdLst>
                  <a:gd name="T0" fmla="*/ 879 w 879"/>
                  <a:gd name="T1" fmla="*/ 883 h 883"/>
                  <a:gd name="T2" fmla="*/ 0 w 879"/>
                  <a:gd name="T3" fmla="*/ 883 h 883"/>
                  <a:gd name="T4" fmla="*/ 0 w 879"/>
                  <a:gd name="T5" fmla="*/ 0 h 883"/>
                  <a:gd name="T6" fmla="*/ 879 w 879"/>
                  <a:gd name="T7" fmla="*/ 0 h 883"/>
                  <a:gd name="T8" fmla="*/ 879 w 879"/>
                  <a:gd name="T9" fmla="*/ 883 h 883"/>
                  <a:gd name="T10" fmla="*/ 879 w 879"/>
                  <a:gd name="T11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883">
                    <a:moveTo>
                      <a:pt x="879" y="883"/>
                    </a:moveTo>
                    <a:lnTo>
                      <a:pt x="0" y="883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883"/>
                    </a:lnTo>
                    <a:lnTo>
                      <a:pt x="879" y="883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Freeform 145"/>
              <p:cNvSpPr>
                <a:spLocks/>
              </p:cNvSpPr>
              <p:nvPr userDrawn="1"/>
            </p:nvSpPr>
            <p:spPr bwMode="auto">
              <a:xfrm>
                <a:off x="581283" y="5084844"/>
                <a:ext cx="2042644" cy="322498"/>
              </a:xfrm>
              <a:custGeom>
                <a:avLst/>
                <a:gdLst>
                  <a:gd name="T0" fmla="*/ 879 w 879"/>
                  <a:gd name="T1" fmla="*/ 136 h 136"/>
                  <a:gd name="T2" fmla="*/ 0 w 879"/>
                  <a:gd name="T3" fmla="*/ 136 h 136"/>
                  <a:gd name="T4" fmla="*/ 0 w 879"/>
                  <a:gd name="T5" fmla="*/ 0 h 136"/>
                  <a:gd name="T6" fmla="*/ 879 w 879"/>
                  <a:gd name="T7" fmla="*/ 0 h 136"/>
                  <a:gd name="T8" fmla="*/ 879 w 879"/>
                  <a:gd name="T9" fmla="*/ 136 h 136"/>
                  <a:gd name="T10" fmla="*/ 879 w 879"/>
                  <a:gd name="T11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6">
                    <a:moveTo>
                      <a:pt x="879" y="136"/>
                    </a:moveTo>
                    <a:lnTo>
                      <a:pt x="0" y="136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6"/>
                    </a:lnTo>
                    <a:lnTo>
                      <a:pt x="879" y="136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" name="Freeform 146"/>
              <p:cNvSpPr>
                <a:spLocks/>
              </p:cNvSpPr>
              <p:nvPr userDrawn="1"/>
            </p:nvSpPr>
            <p:spPr bwMode="auto">
              <a:xfrm>
                <a:off x="597552" y="2227411"/>
                <a:ext cx="2042644" cy="313014"/>
              </a:xfrm>
              <a:custGeom>
                <a:avLst/>
                <a:gdLst>
                  <a:gd name="T0" fmla="*/ 879 w 879"/>
                  <a:gd name="T1" fmla="*/ 132 h 132"/>
                  <a:gd name="T2" fmla="*/ 0 w 879"/>
                  <a:gd name="T3" fmla="*/ 132 h 132"/>
                  <a:gd name="T4" fmla="*/ 0 w 879"/>
                  <a:gd name="T5" fmla="*/ 0 h 132"/>
                  <a:gd name="T6" fmla="*/ 879 w 879"/>
                  <a:gd name="T7" fmla="*/ 0 h 132"/>
                  <a:gd name="T8" fmla="*/ 879 w 879"/>
                  <a:gd name="T9" fmla="*/ 132 h 132"/>
                  <a:gd name="T10" fmla="*/ 879 w 879"/>
                  <a:gd name="T1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2">
                    <a:moveTo>
                      <a:pt x="879" y="132"/>
                    </a:moveTo>
                    <a:lnTo>
                      <a:pt x="0" y="132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2"/>
                    </a:lnTo>
                    <a:lnTo>
                      <a:pt x="879" y="132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23" name="Прямоугольник 22"/>
            <p:cNvSpPr/>
            <p:nvPr userDrawn="1"/>
          </p:nvSpPr>
          <p:spPr>
            <a:xfrm>
              <a:off x="331532" y="5094289"/>
              <a:ext cx="4165401" cy="1304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7" name="Скругленный прямоугольник 56"/>
          <p:cNvSpPr/>
          <p:nvPr userDrawn="1"/>
        </p:nvSpPr>
        <p:spPr>
          <a:xfrm>
            <a:off x="-3066" y="6516778"/>
            <a:ext cx="8316000" cy="36000"/>
          </a:xfrm>
          <a:prstGeom prst="roundRect">
            <a:avLst>
              <a:gd name="adj" fmla="val 50000"/>
            </a:avLst>
          </a:prstGeom>
          <a:solidFill>
            <a:srgbClr val="00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Рисунок 2"/>
          <p:cNvSpPr>
            <a:spLocks noGrp="1"/>
          </p:cNvSpPr>
          <p:nvPr>
            <p:ph type="pic" sz="quarter" idx="12"/>
          </p:nvPr>
        </p:nvSpPr>
        <p:spPr>
          <a:xfrm>
            <a:off x="6496050" y="2053652"/>
            <a:ext cx="3197225" cy="2266879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1" name="Текст 41"/>
          <p:cNvSpPr>
            <a:spLocks noGrp="1"/>
          </p:cNvSpPr>
          <p:nvPr>
            <p:ph type="body" sz="quarter" idx="11" hasCustomPrompt="1"/>
          </p:nvPr>
        </p:nvSpPr>
        <p:spPr>
          <a:xfrm>
            <a:off x="329935" y="3982393"/>
            <a:ext cx="5165725" cy="338137"/>
          </a:xfrm>
        </p:spPr>
        <p:txBody>
          <a:bodyPr>
            <a:spAutoFit/>
          </a:bodyPr>
          <a:lstStyle>
            <a:lvl1pPr>
              <a:defRPr lang="ru-RU" sz="1600" b="0" dirty="0">
                <a:ln w="6350"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R="0" lvl="0" defTabSz="104308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dirty="0" smtClean="0"/>
              <a:t>Имя, фамилия, должность</a:t>
            </a:r>
            <a:endParaRPr lang="ru-RU" dirty="0"/>
          </a:p>
        </p:txBody>
      </p:sp>
      <p:sp>
        <p:nvSpPr>
          <p:cNvPr id="72" name="Текст 37"/>
          <p:cNvSpPr>
            <a:spLocks noGrp="1"/>
          </p:cNvSpPr>
          <p:nvPr>
            <p:ph type="body" sz="quarter" idx="10" hasCustomPrompt="1"/>
          </p:nvPr>
        </p:nvSpPr>
        <p:spPr>
          <a:xfrm>
            <a:off x="329935" y="2241426"/>
            <a:ext cx="5214556" cy="1008063"/>
          </a:xfrm>
        </p:spPr>
        <p:txBody>
          <a:bodyPr anchor="b" anchorCtr="0">
            <a:noAutofit/>
          </a:bodyPr>
          <a:lstStyle>
            <a:lvl1pPr>
              <a:lnSpc>
                <a:spcPts val="5200"/>
              </a:lnSpc>
              <a:defRPr lang="ru-RU" sz="4000" b="1" kern="1200" dirty="0" smtClean="0">
                <a:ln w="6350">
                  <a:noFill/>
                </a:ln>
                <a:solidFill>
                  <a:srgbClr val="00489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</a:p>
        </p:txBody>
      </p:sp>
      <p:grpSp>
        <p:nvGrpSpPr>
          <p:cNvPr id="73" name="Группа 72"/>
          <p:cNvGrpSpPr/>
          <p:nvPr userDrawn="1"/>
        </p:nvGrpSpPr>
        <p:grpSpPr>
          <a:xfrm>
            <a:off x="272917" y="290512"/>
            <a:ext cx="1353206" cy="865769"/>
            <a:chOff x="1928547" y="1839491"/>
            <a:chExt cx="2601805" cy="1660946"/>
          </a:xfrm>
          <a:solidFill>
            <a:srgbClr val="004890"/>
          </a:solidFill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1928547" y="1839491"/>
              <a:ext cx="2592000" cy="126000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3181990" y="2283619"/>
              <a:ext cx="1343600" cy="121444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Арка 10"/>
            <p:cNvSpPr/>
            <p:nvPr/>
          </p:nvSpPr>
          <p:spPr>
            <a:xfrm rot="10800000">
              <a:off x="3196773" y="2750153"/>
              <a:ext cx="513668" cy="315227"/>
            </a:xfrm>
            <a:custGeom>
              <a:avLst/>
              <a:gdLst>
                <a:gd name="connsiteX0" fmla="*/ 10 w 545712"/>
                <a:gd name="connsiteY0" fmla="*/ 308450 h 611779"/>
                <a:gd name="connsiteX1" fmla="*/ 125904 w 545712"/>
                <a:gd name="connsiteY1" fmla="*/ 48153 h 611779"/>
                <a:gd name="connsiteX2" fmla="*/ 425946 w 545712"/>
                <a:gd name="connsiteY2" fmla="*/ 52681 h 611779"/>
                <a:gd name="connsiteX3" fmla="*/ 545580 w 545712"/>
                <a:gd name="connsiteY3" fmla="*/ 315434 h 611779"/>
                <a:gd name="connsiteX4" fmla="*/ 435322 w 545712"/>
                <a:gd name="connsiteY4" fmla="*/ 311575 h 611779"/>
                <a:gd name="connsiteX5" fmla="*/ 368471 w 545712"/>
                <a:gd name="connsiteY5" fmla="*/ 147741 h 611779"/>
                <a:gd name="connsiteX6" fmla="*/ 180907 w 545712"/>
                <a:gd name="connsiteY6" fmla="*/ 144623 h 611779"/>
                <a:gd name="connsiteX7" fmla="*/ 110325 w 545712"/>
                <a:gd name="connsiteY7" fmla="*/ 307414 h 611779"/>
                <a:gd name="connsiteX8" fmla="*/ 10 w 545712"/>
                <a:gd name="connsiteY8" fmla="*/ 308450 h 611779"/>
                <a:gd name="connsiteX0" fmla="*/ 10 w 521946"/>
                <a:gd name="connsiteY0" fmla="*/ 299173 h 302364"/>
                <a:gd name="connsiteX1" fmla="*/ 125904 w 521946"/>
                <a:gd name="connsiteY1" fmla="*/ 38876 h 302364"/>
                <a:gd name="connsiteX2" fmla="*/ 425946 w 521946"/>
                <a:gd name="connsiteY2" fmla="*/ 43404 h 302364"/>
                <a:gd name="connsiteX3" fmla="*/ 521767 w 521946"/>
                <a:gd name="connsiteY3" fmla="*/ 287107 h 302364"/>
                <a:gd name="connsiteX4" fmla="*/ 435322 w 521946"/>
                <a:gd name="connsiteY4" fmla="*/ 302298 h 302364"/>
                <a:gd name="connsiteX5" fmla="*/ 368471 w 521946"/>
                <a:gd name="connsiteY5" fmla="*/ 138464 h 302364"/>
                <a:gd name="connsiteX6" fmla="*/ 180907 w 521946"/>
                <a:gd name="connsiteY6" fmla="*/ 135346 h 302364"/>
                <a:gd name="connsiteX7" fmla="*/ 110325 w 521946"/>
                <a:gd name="connsiteY7" fmla="*/ 298137 h 302364"/>
                <a:gd name="connsiteX8" fmla="*/ 10 w 521946"/>
                <a:gd name="connsiteY8" fmla="*/ 299173 h 302364"/>
                <a:gd name="connsiteX0" fmla="*/ 10 w 521946"/>
                <a:gd name="connsiteY0" fmla="*/ 299173 h 306323"/>
                <a:gd name="connsiteX1" fmla="*/ 125904 w 521946"/>
                <a:gd name="connsiteY1" fmla="*/ 38876 h 306323"/>
                <a:gd name="connsiteX2" fmla="*/ 425946 w 521946"/>
                <a:gd name="connsiteY2" fmla="*/ 43404 h 306323"/>
                <a:gd name="connsiteX3" fmla="*/ 521767 w 521946"/>
                <a:gd name="connsiteY3" fmla="*/ 287107 h 306323"/>
                <a:gd name="connsiteX4" fmla="*/ 435322 w 521946"/>
                <a:gd name="connsiteY4" fmla="*/ 302298 h 306323"/>
                <a:gd name="connsiteX5" fmla="*/ 368471 w 521946"/>
                <a:gd name="connsiteY5" fmla="*/ 138464 h 306323"/>
                <a:gd name="connsiteX6" fmla="*/ 180907 w 521946"/>
                <a:gd name="connsiteY6" fmla="*/ 135346 h 306323"/>
                <a:gd name="connsiteX7" fmla="*/ 110325 w 521946"/>
                <a:gd name="connsiteY7" fmla="*/ 298137 h 306323"/>
                <a:gd name="connsiteX8" fmla="*/ 10 w 521946"/>
                <a:gd name="connsiteY8" fmla="*/ 299173 h 306323"/>
                <a:gd name="connsiteX0" fmla="*/ 10 w 527705"/>
                <a:gd name="connsiteY0" fmla="*/ 299173 h 306323"/>
                <a:gd name="connsiteX1" fmla="*/ 125904 w 527705"/>
                <a:gd name="connsiteY1" fmla="*/ 38876 h 306323"/>
                <a:gd name="connsiteX2" fmla="*/ 425946 w 527705"/>
                <a:gd name="connsiteY2" fmla="*/ 43404 h 306323"/>
                <a:gd name="connsiteX3" fmla="*/ 521767 w 527705"/>
                <a:gd name="connsiteY3" fmla="*/ 287107 h 306323"/>
                <a:gd name="connsiteX4" fmla="*/ 435322 w 527705"/>
                <a:gd name="connsiteY4" fmla="*/ 302298 h 306323"/>
                <a:gd name="connsiteX5" fmla="*/ 368471 w 527705"/>
                <a:gd name="connsiteY5" fmla="*/ 138464 h 306323"/>
                <a:gd name="connsiteX6" fmla="*/ 180907 w 527705"/>
                <a:gd name="connsiteY6" fmla="*/ 135346 h 306323"/>
                <a:gd name="connsiteX7" fmla="*/ 110325 w 527705"/>
                <a:gd name="connsiteY7" fmla="*/ 298137 h 306323"/>
                <a:gd name="connsiteX8" fmla="*/ 10 w 527705"/>
                <a:gd name="connsiteY8" fmla="*/ 299173 h 306323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4667"/>
                <a:gd name="connsiteX1" fmla="*/ 125904 w 527705"/>
                <a:gd name="connsiteY1" fmla="*/ 38876 h 304667"/>
                <a:gd name="connsiteX2" fmla="*/ 425946 w 527705"/>
                <a:gd name="connsiteY2" fmla="*/ 43404 h 304667"/>
                <a:gd name="connsiteX3" fmla="*/ 521767 w 527705"/>
                <a:gd name="connsiteY3" fmla="*/ 287107 h 304667"/>
                <a:gd name="connsiteX4" fmla="*/ 432941 w 527705"/>
                <a:gd name="connsiteY4" fmla="*/ 295154 h 304667"/>
                <a:gd name="connsiteX5" fmla="*/ 368471 w 527705"/>
                <a:gd name="connsiteY5" fmla="*/ 138464 h 304667"/>
                <a:gd name="connsiteX6" fmla="*/ 180907 w 527705"/>
                <a:gd name="connsiteY6" fmla="*/ 135346 h 304667"/>
                <a:gd name="connsiteX7" fmla="*/ 110325 w 527705"/>
                <a:gd name="connsiteY7" fmla="*/ 298137 h 304667"/>
                <a:gd name="connsiteX8" fmla="*/ 10 w 527705"/>
                <a:gd name="connsiteY8" fmla="*/ 299173 h 304667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296 h 310304"/>
                <a:gd name="connsiteX1" fmla="*/ 125904 w 527705"/>
                <a:gd name="connsiteY1" fmla="*/ 38999 h 310304"/>
                <a:gd name="connsiteX2" fmla="*/ 425946 w 527705"/>
                <a:gd name="connsiteY2" fmla="*/ 43527 h 310304"/>
                <a:gd name="connsiteX3" fmla="*/ 521767 w 527705"/>
                <a:gd name="connsiteY3" fmla="*/ 289611 h 310304"/>
                <a:gd name="connsiteX4" fmla="*/ 432941 w 527705"/>
                <a:gd name="connsiteY4" fmla="*/ 295277 h 310304"/>
                <a:gd name="connsiteX5" fmla="*/ 368471 w 527705"/>
                <a:gd name="connsiteY5" fmla="*/ 138587 h 310304"/>
                <a:gd name="connsiteX6" fmla="*/ 180907 w 527705"/>
                <a:gd name="connsiteY6" fmla="*/ 135469 h 310304"/>
                <a:gd name="connsiteX7" fmla="*/ 110325 w 527705"/>
                <a:gd name="connsiteY7" fmla="*/ 298260 h 310304"/>
                <a:gd name="connsiteX8" fmla="*/ 10 w 527705"/>
                <a:gd name="connsiteY8" fmla="*/ 299296 h 310304"/>
                <a:gd name="connsiteX0" fmla="*/ 10 w 527705"/>
                <a:gd name="connsiteY0" fmla="*/ 299296 h 306181"/>
                <a:gd name="connsiteX1" fmla="*/ 125904 w 527705"/>
                <a:gd name="connsiteY1" fmla="*/ 38999 h 306181"/>
                <a:gd name="connsiteX2" fmla="*/ 425946 w 527705"/>
                <a:gd name="connsiteY2" fmla="*/ 43527 h 306181"/>
                <a:gd name="connsiteX3" fmla="*/ 521767 w 527705"/>
                <a:gd name="connsiteY3" fmla="*/ 289611 h 306181"/>
                <a:gd name="connsiteX4" fmla="*/ 432941 w 527705"/>
                <a:gd name="connsiteY4" fmla="*/ 295277 h 306181"/>
                <a:gd name="connsiteX5" fmla="*/ 368471 w 527705"/>
                <a:gd name="connsiteY5" fmla="*/ 138587 h 306181"/>
                <a:gd name="connsiteX6" fmla="*/ 180907 w 527705"/>
                <a:gd name="connsiteY6" fmla="*/ 135469 h 306181"/>
                <a:gd name="connsiteX7" fmla="*/ 110325 w 527705"/>
                <a:gd name="connsiteY7" fmla="*/ 298260 h 306181"/>
                <a:gd name="connsiteX8" fmla="*/ 10 w 527705"/>
                <a:gd name="connsiteY8" fmla="*/ 299296 h 306181"/>
                <a:gd name="connsiteX0" fmla="*/ 10 w 523256"/>
                <a:gd name="connsiteY0" fmla="*/ 299173 h 305198"/>
                <a:gd name="connsiteX1" fmla="*/ 125904 w 523256"/>
                <a:gd name="connsiteY1" fmla="*/ 38876 h 305198"/>
                <a:gd name="connsiteX2" fmla="*/ 425946 w 523256"/>
                <a:gd name="connsiteY2" fmla="*/ 43404 h 305198"/>
                <a:gd name="connsiteX3" fmla="*/ 517005 w 523256"/>
                <a:gd name="connsiteY3" fmla="*/ 287107 h 305198"/>
                <a:gd name="connsiteX4" fmla="*/ 432941 w 523256"/>
                <a:gd name="connsiteY4" fmla="*/ 295154 h 305198"/>
                <a:gd name="connsiteX5" fmla="*/ 368471 w 523256"/>
                <a:gd name="connsiteY5" fmla="*/ 138464 h 305198"/>
                <a:gd name="connsiteX6" fmla="*/ 180907 w 523256"/>
                <a:gd name="connsiteY6" fmla="*/ 135346 h 305198"/>
                <a:gd name="connsiteX7" fmla="*/ 110325 w 523256"/>
                <a:gd name="connsiteY7" fmla="*/ 298137 h 305198"/>
                <a:gd name="connsiteX8" fmla="*/ 10 w 523256"/>
                <a:gd name="connsiteY8" fmla="*/ 299173 h 305198"/>
                <a:gd name="connsiteX0" fmla="*/ 10 w 531488"/>
                <a:gd name="connsiteY0" fmla="*/ 299173 h 305198"/>
                <a:gd name="connsiteX1" fmla="*/ 125904 w 531488"/>
                <a:gd name="connsiteY1" fmla="*/ 38876 h 305198"/>
                <a:gd name="connsiteX2" fmla="*/ 425946 w 531488"/>
                <a:gd name="connsiteY2" fmla="*/ 43404 h 305198"/>
                <a:gd name="connsiteX3" fmla="*/ 517005 w 531488"/>
                <a:gd name="connsiteY3" fmla="*/ 287107 h 305198"/>
                <a:gd name="connsiteX4" fmla="*/ 432941 w 531488"/>
                <a:gd name="connsiteY4" fmla="*/ 295154 h 305198"/>
                <a:gd name="connsiteX5" fmla="*/ 368471 w 531488"/>
                <a:gd name="connsiteY5" fmla="*/ 138464 h 305198"/>
                <a:gd name="connsiteX6" fmla="*/ 180907 w 531488"/>
                <a:gd name="connsiteY6" fmla="*/ 135346 h 305198"/>
                <a:gd name="connsiteX7" fmla="*/ 110325 w 531488"/>
                <a:gd name="connsiteY7" fmla="*/ 298137 h 305198"/>
                <a:gd name="connsiteX8" fmla="*/ 10 w 531488"/>
                <a:gd name="connsiteY8" fmla="*/ 299173 h 305198"/>
                <a:gd name="connsiteX0" fmla="*/ 10 w 531488"/>
                <a:gd name="connsiteY0" fmla="*/ 299173 h 307387"/>
                <a:gd name="connsiteX1" fmla="*/ 125904 w 531488"/>
                <a:gd name="connsiteY1" fmla="*/ 38876 h 307387"/>
                <a:gd name="connsiteX2" fmla="*/ 425946 w 531488"/>
                <a:gd name="connsiteY2" fmla="*/ 43404 h 307387"/>
                <a:gd name="connsiteX3" fmla="*/ 517005 w 531488"/>
                <a:gd name="connsiteY3" fmla="*/ 287107 h 307387"/>
                <a:gd name="connsiteX4" fmla="*/ 432941 w 531488"/>
                <a:gd name="connsiteY4" fmla="*/ 295154 h 307387"/>
                <a:gd name="connsiteX5" fmla="*/ 368471 w 531488"/>
                <a:gd name="connsiteY5" fmla="*/ 138464 h 307387"/>
                <a:gd name="connsiteX6" fmla="*/ 180907 w 531488"/>
                <a:gd name="connsiteY6" fmla="*/ 135346 h 307387"/>
                <a:gd name="connsiteX7" fmla="*/ 110325 w 531488"/>
                <a:gd name="connsiteY7" fmla="*/ 298137 h 307387"/>
                <a:gd name="connsiteX8" fmla="*/ 10 w 531488"/>
                <a:gd name="connsiteY8" fmla="*/ 299173 h 307387"/>
                <a:gd name="connsiteX0" fmla="*/ 10 w 531488"/>
                <a:gd name="connsiteY0" fmla="*/ 299173 h 308817"/>
                <a:gd name="connsiteX1" fmla="*/ 125904 w 531488"/>
                <a:gd name="connsiteY1" fmla="*/ 38876 h 308817"/>
                <a:gd name="connsiteX2" fmla="*/ 425946 w 531488"/>
                <a:gd name="connsiteY2" fmla="*/ 43404 h 308817"/>
                <a:gd name="connsiteX3" fmla="*/ 517005 w 531488"/>
                <a:gd name="connsiteY3" fmla="*/ 287107 h 308817"/>
                <a:gd name="connsiteX4" fmla="*/ 440085 w 531488"/>
                <a:gd name="connsiteY4" fmla="*/ 297535 h 308817"/>
                <a:gd name="connsiteX5" fmla="*/ 368471 w 531488"/>
                <a:gd name="connsiteY5" fmla="*/ 138464 h 308817"/>
                <a:gd name="connsiteX6" fmla="*/ 180907 w 531488"/>
                <a:gd name="connsiteY6" fmla="*/ 135346 h 308817"/>
                <a:gd name="connsiteX7" fmla="*/ 110325 w 531488"/>
                <a:gd name="connsiteY7" fmla="*/ 298137 h 308817"/>
                <a:gd name="connsiteX8" fmla="*/ 10 w 531488"/>
                <a:gd name="connsiteY8" fmla="*/ 299173 h 308817"/>
                <a:gd name="connsiteX0" fmla="*/ 10 w 531488"/>
                <a:gd name="connsiteY0" fmla="*/ 299173 h 304878"/>
                <a:gd name="connsiteX1" fmla="*/ 125904 w 531488"/>
                <a:gd name="connsiteY1" fmla="*/ 38876 h 304878"/>
                <a:gd name="connsiteX2" fmla="*/ 425946 w 531488"/>
                <a:gd name="connsiteY2" fmla="*/ 43404 h 304878"/>
                <a:gd name="connsiteX3" fmla="*/ 517005 w 531488"/>
                <a:gd name="connsiteY3" fmla="*/ 287107 h 304878"/>
                <a:gd name="connsiteX4" fmla="*/ 440085 w 531488"/>
                <a:gd name="connsiteY4" fmla="*/ 297535 h 304878"/>
                <a:gd name="connsiteX5" fmla="*/ 368471 w 531488"/>
                <a:gd name="connsiteY5" fmla="*/ 138464 h 304878"/>
                <a:gd name="connsiteX6" fmla="*/ 180907 w 531488"/>
                <a:gd name="connsiteY6" fmla="*/ 135346 h 304878"/>
                <a:gd name="connsiteX7" fmla="*/ 110325 w 531488"/>
                <a:gd name="connsiteY7" fmla="*/ 298137 h 304878"/>
                <a:gd name="connsiteX8" fmla="*/ 10 w 531488"/>
                <a:gd name="connsiteY8" fmla="*/ 299173 h 304878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27719"/>
                <a:gd name="connsiteY0" fmla="*/ 299173 h 307811"/>
                <a:gd name="connsiteX1" fmla="*/ 125904 w 527719"/>
                <a:gd name="connsiteY1" fmla="*/ 38876 h 307811"/>
                <a:gd name="connsiteX2" fmla="*/ 425946 w 527719"/>
                <a:gd name="connsiteY2" fmla="*/ 43404 h 307811"/>
                <a:gd name="connsiteX3" fmla="*/ 517005 w 527719"/>
                <a:gd name="connsiteY3" fmla="*/ 287107 h 307811"/>
                <a:gd name="connsiteX4" fmla="*/ 440085 w 527719"/>
                <a:gd name="connsiteY4" fmla="*/ 297535 h 307811"/>
                <a:gd name="connsiteX5" fmla="*/ 368471 w 527719"/>
                <a:gd name="connsiteY5" fmla="*/ 138464 h 307811"/>
                <a:gd name="connsiteX6" fmla="*/ 180907 w 527719"/>
                <a:gd name="connsiteY6" fmla="*/ 135346 h 307811"/>
                <a:gd name="connsiteX7" fmla="*/ 110325 w 527719"/>
                <a:gd name="connsiteY7" fmla="*/ 298137 h 307811"/>
                <a:gd name="connsiteX8" fmla="*/ 10 w 527719"/>
                <a:gd name="connsiteY8" fmla="*/ 299173 h 307811"/>
                <a:gd name="connsiteX0" fmla="*/ 10 w 529587"/>
                <a:gd name="connsiteY0" fmla="*/ 299173 h 307811"/>
                <a:gd name="connsiteX1" fmla="*/ 125904 w 529587"/>
                <a:gd name="connsiteY1" fmla="*/ 38876 h 307811"/>
                <a:gd name="connsiteX2" fmla="*/ 425946 w 529587"/>
                <a:gd name="connsiteY2" fmla="*/ 43404 h 307811"/>
                <a:gd name="connsiteX3" fmla="*/ 517005 w 529587"/>
                <a:gd name="connsiteY3" fmla="*/ 287107 h 307811"/>
                <a:gd name="connsiteX4" fmla="*/ 440085 w 529587"/>
                <a:gd name="connsiteY4" fmla="*/ 297535 h 307811"/>
                <a:gd name="connsiteX5" fmla="*/ 368471 w 529587"/>
                <a:gd name="connsiteY5" fmla="*/ 138464 h 307811"/>
                <a:gd name="connsiteX6" fmla="*/ 180907 w 529587"/>
                <a:gd name="connsiteY6" fmla="*/ 135346 h 307811"/>
                <a:gd name="connsiteX7" fmla="*/ 110325 w 529587"/>
                <a:gd name="connsiteY7" fmla="*/ 298137 h 307811"/>
                <a:gd name="connsiteX8" fmla="*/ 10 w 529587"/>
                <a:gd name="connsiteY8" fmla="*/ 299173 h 307811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0325 w 529587"/>
                <a:gd name="connsiteY7" fmla="*/ 305334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7096"/>
                <a:gd name="connsiteX1" fmla="*/ 111618 w 515301"/>
                <a:gd name="connsiteY1" fmla="*/ 36683 h 307096"/>
                <a:gd name="connsiteX2" fmla="*/ 411660 w 515301"/>
                <a:gd name="connsiteY2" fmla="*/ 41211 h 307096"/>
                <a:gd name="connsiteX3" fmla="*/ 502719 w 515301"/>
                <a:gd name="connsiteY3" fmla="*/ 284914 h 307096"/>
                <a:gd name="connsiteX4" fmla="*/ 425799 w 515301"/>
                <a:gd name="connsiteY4" fmla="*/ 295342 h 307096"/>
                <a:gd name="connsiteX5" fmla="*/ 354185 w 515301"/>
                <a:gd name="connsiteY5" fmla="*/ 136271 h 307096"/>
                <a:gd name="connsiteX6" fmla="*/ 166621 w 515301"/>
                <a:gd name="connsiteY6" fmla="*/ 133153 h 307096"/>
                <a:gd name="connsiteX7" fmla="*/ 105564 w 515301"/>
                <a:gd name="connsiteY7" fmla="*/ 269751 h 307096"/>
                <a:gd name="connsiteX8" fmla="*/ 11 w 515301"/>
                <a:gd name="connsiteY8" fmla="*/ 285074 h 307096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74513 h 305618"/>
                <a:gd name="connsiteX8" fmla="*/ 11 w 515301"/>
                <a:gd name="connsiteY8" fmla="*/ 285074 h 305618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5522 w 513668"/>
                <a:gd name="connsiteY0" fmla="*/ 282554 h 305479"/>
                <a:gd name="connsiteX1" fmla="*/ 109985 w 513668"/>
                <a:gd name="connsiteY1" fmla="*/ 36544 h 305479"/>
                <a:gd name="connsiteX2" fmla="*/ 410027 w 513668"/>
                <a:gd name="connsiteY2" fmla="*/ 41072 h 305479"/>
                <a:gd name="connsiteX3" fmla="*/ 501086 w 513668"/>
                <a:gd name="connsiteY3" fmla="*/ 284775 h 305479"/>
                <a:gd name="connsiteX4" fmla="*/ 424166 w 513668"/>
                <a:gd name="connsiteY4" fmla="*/ 295203 h 305479"/>
                <a:gd name="connsiteX5" fmla="*/ 352552 w 513668"/>
                <a:gd name="connsiteY5" fmla="*/ 136132 h 305479"/>
                <a:gd name="connsiteX6" fmla="*/ 164988 w 513668"/>
                <a:gd name="connsiteY6" fmla="*/ 133014 h 305479"/>
                <a:gd name="connsiteX7" fmla="*/ 103931 w 513668"/>
                <a:gd name="connsiteY7" fmla="*/ 274374 h 305479"/>
                <a:gd name="connsiteX8" fmla="*/ 5522 w 513668"/>
                <a:gd name="connsiteY8" fmla="*/ 282554 h 305479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3668" h="315227">
                  <a:moveTo>
                    <a:pt x="5522" y="292302"/>
                  </a:moveTo>
                  <a:cubicBezTo>
                    <a:pt x="-19076" y="191793"/>
                    <a:pt x="42568" y="86539"/>
                    <a:pt x="109985" y="46292"/>
                  </a:cubicBezTo>
                  <a:cubicBezTo>
                    <a:pt x="167877" y="6045"/>
                    <a:pt x="261499" y="-35797"/>
                    <a:pt x="410027" y="50820"/>
                  </a:cubicBezTo>
                  <a:cubicBezTo>
                    <a:pt x="475211" y="92192"/>
                    <a:pt x="542104" y="249274"/>
                    <a:pt x="501086" y="294523"/>
                  </a:cubicBezTo>
                  <a:cubicBezTo>
                    <a:pt x="473858" y="319432"/>
                    <a:pt x="434725" y="320524"/>
                    <a:pt x="424166" y="304951"/>
                  </a:cubicBezTo>
                  <a:cubicBezTo>
                    <a:pt x="380481" y="278509"/>
                    <a:pt x="424522" y="214822"/>
                    <a:pt x="352552" y="145880"/>
                  </a:cubicBezTo>
                  <a:cubicBezTo>
                    <a:pt x="294506" y="106681"/>
                    <a:pt x="245563" y="91144"/>
                    <a:pt x="164988" y="142762"/>
                  </a:cubicBezTo>
                  <a:cubicBezTo>
                    <a:pt x="120437" y="179538"/>
                    <a:pt x="115417" y="219116"/>
                    <a:pt x="103931" y="284122"/>
                  </a:cubicBezTo>
                  <a:cubicBezTo>
                    <a:pt x="68747" y="338443"/>
                    <a:pt x="9749" y="307038"/>
                    <a:pt x="5522" y="2923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7" name="Арка 10"/>
            <p:cNvSpPr/>
            <p:nvPr/>
          </p:nvSpPr>
          <p:spPr>
            <a:xfrm rot="10800000">
              <a:off x="3601245" y="2750153"/>
              <a:ext cx="513668" cy="315227"/>
            </a:xfrm>
            <a:custGeom>
              <a:avLst/>
              <a:gdLst>
                <a:gd name="connsiteX0" fmla="*/ 10 w 545712"/>
                <a:gd name="connsiteY0" fmla="*/ 308450 h 611779"/>
                <a:gd name="connsiteX1" fmla="*/ 125904 w 545712"/>
                <a:gd name="connsiteY1" fmla="*/ 48153 h 611779"/>
                <a:gd name="connsiteX2" fmla="*/ 425946 w 545712"/>
                <a:gd name="connsiteY2" fmla="*/ 52681 h 611779"/>
                <a:gd name="connsiteX3" fmla="*/ 545580 w 545712"/>
                <a:gd name="connsiteY3" fmla="*/ 315434 h 611779"/>
                <a:gd name="connsiteX4" fmla="*/ 435322 w 545712"/>
                <a:gd name="connsiteY4" fmla="*/ 311575 h 611779"/>
                <a:gd name="connsiteX5" fmla="*/ 368471 w 545712"/>
                <a:gd name="connsiteY5" fmla="*/ 147741 h 611779"/>
                <a:gd name="connsiteX6" fmla="*/ 180907 w 545712"/>
                <a:gd name="connsiteY6" fmla="*/ 144623 h 611779"/>
                <a:gd name="connsiteX7" fmla="*/ 110325 w 545712"/>
                <a:gd name="connsiteY7" fmla="*/ 307414 h 611779"/>
                <a:gd name="connsiteX8" fmla="*/ 10 w 545712"/>
                <a:gd name="connsiteY8" fmla="*/ 308450 h 611779"/>
                <a:gd name="connsiteX0" fmla="*/ 10 w 521946"/>
                <a:gd name="connsiteY0" fmla="*/ 299173 h 302364"/>
                <a:gd name="connsiteX1" fmla="*/ 125904 w 521946"/>
                <a:gd name="connsiteY1" fmla="*/ 38876 h 302364"/>
                <a:gd name="connsiteX2" fmla="*/ 425946 w 521946"/>
                <a:gd name="connsiteY2" fmla="*/ 43404 h 302364"/>
                <a:gd name="connsiteX3" fmla="*/ 521767 w 521946"/>
                <a:gd name="connsiteY3" fmla="*/ 287107 h 302364"/>
                <a:gd name="connsiteX4" fmla="*/ 435322 w 521946"/>
                <a:gd name="connsiteY4" fmla="*/ 302298 h 302364"/>
                <a:gd name="connsiteX5" fmla="*/ 368471 w 521946"/>
                <a:gd name="connsiteY5" fmla="*/ 138464 h 302364"/>
                <a:gd name="connsiteX6" fmla="*/ 180907 w 521946"/>
                <a:gd name="connsiteY6" fmla="*/ 135346 h 302364"/>
                <a:gd name="connsiteX7" fmla="*/ 110325 w 521946"/>
                <a:gd name="connsiteY7" fmla="*/ 298137 h 302364"/>
                <a:gd name="connsiteX8" fmla="*/ 10 w 521946"/>
                <a:gd name="connsiteY8" fmla="*/ 299173 h 302364"/>
                <a:gd name="connsiteX0" fmla="*/ 10 w 521946"/>
                <a:gd name="connsiteY0" fmla="*/ 299173 h 306323"/>
                <a:gd name="connsiteX1" fmla="*/ 125904 w 521946"/>
                <a:gd name="connsiteY1" fmla="*/ 38876 h 306323"/>
                <a:gd name="connsiteX2" fmla="*/ 425946 w 521946"/>
                <a:gd name="connsiteY2" fmla="*/ 43404 h 306323"/>
                <a:gd name="connsiteX3" fmla="*/ 521767 w 521946"/>
                <a:gd name="connsiteY3" fmla="*/ 287107 h 306323"/>
                <a:gd name="connsiteX4" fmla="*/ 435322 w 521946"/>
                <a:gd name="connsiteY4" fmla="*/ 302298 h 306323"/>
                <a:gd name="connsiteX5" fmla="*/ 368471 w 521946"/>
                <a:gd name="connsiteY5" fmla="*/ 138464 h 306323"/>
                <a:gd name="connsiteX6" fmla="*/ 180907 w 521946"/>
                <a:gd name="connsiteY6" fmla="*/ 135346 h 306323"/>
                <a:gd name="connsiteX7" fmla="*/ 110325 w 521946"/>
                <a:gd name="connsiteY7" fmla="*/ 298137 h 306323"/>
                <a:gd name="connsiteX8" fmla="*/ 10 w 521946"/>
                <a:gd name="connsiteY8" fmla="*/ 299173 h 306323"/>
                <a:gd name="connsiteX0" fmla="*/ 10 w 527705"/>
                <a:gd name="connsiteY0" fmla="*/ 299173 h 306323"/>
                <a:gd name="connsiteX1" fmla="*/ 125904 w 527705"/>
                <a:gd name="connsiteY1" fmla="*/ 38876 h 306323"/>
                <a:gd name="connsiteX2" fmla="*/ 425946 w 527705"/>
                <a:gd name="connsiteY2" fmla="*/ 43404 h 306323"/>
                <a:gd name="connsiteX3" fmla="*/ 521767 w 527705"/>
                <a:gd name="connsiteY3" fmla="*/ 287107 h 306323"/>
                <a:gd name="connsiteX4" fmla="*/ 435322 w 527705"/>
                <a:gd name="connsiteY4" fmla="*/ 302298 h 306323"/>
                <a:gd name="connsiteX5" fmla="*/ 368471 w 527705"/>
                <a:gd name="connsiteY5" fmla="*/ 138464 h 306323"/>
                <a:gd name="connsiteX6" fmla="*/ 180907 w 527705"/>
                <a:gd name="connsiteY6" fmla="*/ 135346 h 306323"/>
                <a:gd name="connsiteX7" fmla="*/ 110325 w 527705"/>
                <a:gd name="connsiteY7" fmla="*/ 298137 h 306323"/>
                <a:gd name="connsiteX8" fmla="*/ 10 w 527705"/>
                <a:gd name="connsiteY8" fmla="*/ 299173 h 306323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4667"/>
                <a:gd name="connsiteX1" fmla="*/ 125904 w 527705"/>
                <a:gd name="connsiteY1" fmla="*/ 38876 h 304667"/>
                <a:gd name="connsiteX2" fmla="*/ 425946 w 527705"/>
                <a:gd name="connsiteY2" fmla="*/ 43404 h 304667"/>
                <a:gd name="connsiteX3" fmla="*/ 521767 w 527705"/>
                <a:gd name="connsiteY3" fmla="*/ 287107 h 304667"/>
                <a:gd name="connsiteX4" fmla="*/ 432941 w 527705"/>
                <a:gd name="connsiteY4" fmla="*/ 295154 h 304667"/>
                <a:gd name="connsiteX5" fmla="*/ 368471 w 527705"/>
                <a:gd name="connsiteY5" fmla="*/ 138464 h 304667"/>
                <a:gd name="connsiteX6" fmla="*/ 180907 w 527705"/>
                <a:gd name="connsiteY6" fmla="*/ 135346 h 304667"/>
                <a:gd name="connsiteX7" fmla="*/ 110325 w 527705"/>
                <a:gd name="connsiteY7" fmla="*/ 298137 h 304667"/>
                <a:gd name="connsiteX8" fmla="*/ 10 w 527705"/>
                <a:gd name="connsiteY8" fmla="*/ 299173 h 304667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296 h 310304"/>
                <a:gd name="connsiteX1" fmla="*/ 125904 w 527705"/>
                <a:gd name="connsiteY1" fmla="*/ 38999 h 310304"/>
                <a:gd name="connsiteX2" fmla="*/ 425946 w 527705"/>
                <a:gd name="connsiteY2" fmla="*/ 43527 h 310304"/>
                <a:gd name="connsiteX3" fmla="*/ 521767 w 527705"/>
                <a:gd name="connsiteY3" fmla="*/ 289611 h 310304"/>
                <a:gd name="connsiteX4" fmla="*/ 432941 w 527705"/>
                <a:gd name="connsiteY4" fmla="*/ 295277 h 310304"/>
                <a:gd name="connsiteX5" fmla="*/ 368471 w 527705"/>
                <a:gd name="connsiteY5" fmla="*/ 138587 h 310304"/>
                <a:gd name="connsiteX6" fmla="*/ 180907 w 527705"/>
                <a:gd name="connsiteY6" fmla="*/ 135469 h 310304"/>
                <a:gd name="connsiteX7" fmla="*/ 110325 w 527705"/>
                <a:gd name="connsiteY7" fmla="*/ 298260 h 310304"/>
                <a:gd name="connsiteX8" fmla="*/ 10 w 527705"/>
                <a:gd name="connsiteY8" fmla="*/ 299296 h 310304"/>
                <a:gd name="connsiteX0" fmla="*/ 10 w 527705"/>
                <a:gd name="connsiteY0" fmla="*/ 299296 h 306181"/>
                <a:gd name="connsiteX1" fmla="*/ 125904 w 527705"/>
                <a:gd name="connsiteY1" fmla="*/ 38999 h 306181"/>
                <a:gd name="connsiteX2" fmla="*/ 425946 w 527705"/>
                <a:gd name="connsiteY2" fmla="*/ 43527 h 306181"/>
                <a:gd name="connsiteX3" fmla="*/ 521767 w 527705"/>
                <a:gd name="connsiteY3" fmla="*/ 289611 h 306181"/>
                <a:gd name="connsiteX4" fmla="*/ 432941 w 527705"/>
                <a:gd name="connsiteY4" fmla="*/ 295277 h 306181"/>
                <a:gd name="connsiteX5" fmla="*/ 368471 w 527705"/>
                <a:gd name="connsiteY5" fmla="*/ 138587 h 306181"/>
                <a:gd name="connsiteX6" fmla="*/ 180907 w 527705"/>
                <a:gd name="connsiteY6" fmla="*/ 135469 h 306181"/>
                <a:gd name="connsiteX7" fmla="*/ 110325 w 527705"/>
                <a:gd name="connsiteY7" fmla="*/ 298260 h 306181"/>
                <a:gd name="connsiteX8" fmla="*/ 10 w 527705"/>
                <a:gd name="connsiteY8" fmla="*/ 299296 h 306181"/>
                <a:gd name="connsiteX0" fmla="*/ 10 w 523256"/>
                <a:gd name="connsiteY0" fmla="*/ 299173 h 305198"/>
                <a:gd name="connsiteX1" fmla="*/ 125904 w 523256"/>
                <a:gd name="connsiteY1" fmla="*/ 38876 h 305198"/>
                <a:gd name="connsiteX2" fmla="*/ 425946 w 523256"/>
                <a:gd name="connsiteY2" fmla="*/ 43404 h 305198"/>
                <a:gd name="connsiteX3" fmla="*/ 517005 w 523256"/>
                <a:gd name="connsiteY3" fmla="*/ 287107 h 305198"/>
                <a:gd name="connsiteX4" fmla="*/ 432941 w 523256"/>
                <a:gd name="connsiteY4" fmla="*/ 295154 h 305198"/>
                <a:gd name="connsiteX5" fmla="*/ 368471 w 523256"/>
                <a:gd name="connsiteY5" fmla="*/ 138464 h 305198"/>
                <a:gd name="connsiteX6" fmla="*/ 180907 w 523256"/>
                <a:gd name="connsiteY6" fmla="*/ 135346 h 305198"/>
                <a:gd name="connsiteX7" fmla="*/ 110325 w 523256"/>
                <a:gd name="connsiteY7" fmla="*/ 298137 h 305198"/>
                <a:gd name="connsiteX8" fmla="*/ 10 w 523256"/>
                <a:gd name="connsiteY8" fmla="*/ 299173 h 305198"/>
                <a:gd name="connsiteX0" fmla="*/ 10 w 531488"/>
                <a:gd name="connsiteY0" fmla="*/ 299173 h 305198"/>
                <a:gd name="connsiteX1" fmla="*/ 125904 w 531488"/>
                <a:gd name="connsiteY1" fmla="*/ 38876 h 305198"/>
                <a:gd name="connsiteX2" fmla="*/ 425946 w 531488"/>
                <a:gd name="connsiteY2" fmla="*/ 43404 h 305198"/>
                <a:gd name="connsiteX3" fmla="*/ 517005 w 531488"/>
                <a:gd name="connsiteY3" fmla="*/ 287107 h 305198"/>
                <a:gd name="connsiteX4" fmla="*/ 432941 w 531488"/>
                <a:gd name="connsiteY4" fmla="*/ 295154 h 305198"/>
                <a:gd name="connsiteX5" fmla="*/ 368471 w 531488"/>
                <a:gd name="connsiteY5" fmla="*/ 138464 h 305198"/>
                <a:gd name="connsiteX6" fmla="*/ 180907 w 531488"/>
                <a:gd name="connsiteY6" fmla="*/ 135346 h 305198"/>
                <a:gd name="connsiteX7" fmla="*/ 110325 w 531488"/>
                <a:gd name="connsiteY7" fmla="*/ 298137 h 305198"/>
                <a:gd name="connsiteX8" fmla="*/ 10 w 531488"/>
                <a:gd name="connsiteY8" fmla="*/ 299173 h 305198"/>
                <a:gd name="connsiteX0" fmla="*/ 10 w 531488"/>
                <a:gd name="connsiteY0" fmla="*/ 299173 h 307387"/>
                <a:gd name="connsiteX1" fmla="*/ 125904 w 531488"/>
                <a:gd name="connsiteY1" fmla="*/ 38876 h 307387"/>
                <a:gd name="connsiteX2" fmla="*/ 425946 w 531488"/>
                <a:gd name="connsiteY2" fmla="*/ 43404 h 307387"/>
                <a:gd name="connsiteX3" fmla="*/ 517005 w 531488"/>
                <a:gd name="connsiteY3" fmla="*/ 287107 h 307387"/>
                <a:gd name="connsiteX4" fmla="*/ 432941 w 531488"/>
                <a:gd name="connsiteY4" fmla="*/ 295154 h 307387"/>
                <a:gd name="connsiteX5" fmla="*/ 368471 w 531488"/>
                <a:gd name="connsiteY5" fmla="*/ 138464 h 307387"/>
                <a:gd name="connsiteX6" fmla="*/ 180907 w 531488"/>
                <a:gd name="connsiteY6" fmla="*/ 135346 h 307387"/>
                <a:gd name="connsiteX7" fmla="*/ 110325 w 531488"/>
                <a:gd name="connsiteY7" fmla="*/ 298137 h 307387"/>
                <a:gd name="connsiteX8" fmla="*/ 10 w 531488"/>
                <a:gd name="connsiteY8" fmla="*/ 299173 h 307387"/>
                <a:gd name="connsiteX0" fmla="*/ 10 w 531488"/>
                <a:gd name="connsiteY0" fmla="*/ 299173 h 308817"/>
                <a:gd name="connsiteX1" fmla="*/ 125904 w 531488"/>
                <a:gd name="connsiteY1" fmla="*/ 38876 h 308817"/>
                <a:gd name="connsiteX2" fmla="*/ 425946 w 531488"/>
                <a:gd name="connsiteY2" fmla="*/ 43404 h 308817"/>
                <a:gd name="connsiteX3" fmla="*/ 517005 w 531488"/>
                <a:gd name="connsiteY3" fmla="*/ 287107 h 308817"/>
                <a:gd name="connsiteX4" fmla="*/ 440085 w 531488"/>
                <a:gd name="connsiteY4" fmla="*/ 297535 h 308817"/>
                <a:gd name="connsiteX5" fmla="*/ 368471 w 531488"/>
                <a:gd name="connsiteY5" fmla="*/ 138464 h 308817"/>
                <a:gd name="connsiteX6" fmla="*/ 180907 w 531488"/>
                <a:gd name="connsiteY6" fmla="*/ 135346 h 308817"/>
                <a:gd name="connsiteX7" fmla="*/ 110325 w 531488"/>
                <a:gd name="connsiteY7" fmla="*/ 298137 h 308817"/>
                <a:gd name="connsiteX8" fmla="*/ 10 w 531488"/>
                <a:gd name="connsiteY8" fmla="*/ 299173 h 308817"/>
                <a:gd name="connsiteX0" fmla="*/ 10 w 531488"/>
                <a:gd name="connsiteY0" fmla="*/ 299173 h 304878"/>
                <a:gd name="connsiteX1" fmla="*/ 125904 w 531488"/>
                <a:gd name="connsiteY1" fmla="*/ 38876 h 304878"/>
                <a:gd name="connsiteX2" fmla="*/ 425946 w 531488"/>
                <a:gd name="connsiteY2" fmla="*/ 43404 h 304878"/>
                <a:gd name="connsiteX3" fmla="*/ 517005 w 531488"/>
                <a:gd name="connsiteY3" fmla="*/ 287107 h 304878"/>
                <a:gd name="connsiteX4" fmla="*/ 440085 w 531488"/>
                <a:gd name="connsiteY4" fmla="*/ 297535 h 304878"/>
                <a:gd name="connsiteX5" fmla="*/ 368471 w 531488"/>
                <a:gd name="connsiteY5" fmla="*/ 138464 h 304878"/>
                <a:gd name="connsiteX6" fmla="*/ 180907 w 531488"/>
                <a:gd name="connsiteY6" fmla="*/ 135346 h 304878"/>
                <a:gd name="connsiteX7" fmla="*/ 110325 w 531488"/>
                <a:gd name="connsiteY7" fmla="*/ 298137 h 304878"/>
                <a:gd name="connsiteX8" fmla="*/ 10 w 531488"/>
                <a:gd name="connsiteY8" fmla="*/ 299173 h 304878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27719"/>
                <a:gd name="connsiteY0" fmla="*/ 299173 h 307811"/>
                <a:gd name="connsiteX1" fmla="*/ 125904 w 527719"/>
                <a:gd name="connsiteY1" fmla="*/ 38876 h 307811"/>
                <a:gd name="connsiteX2" fmla="*/ 425946 w 527719"/>
                <a:gd name="connsiteY2" fmla="*/ 43404 h 307811"/>
                <a:gd name="connsiteX3" fmla="*/ 517005 w 527719"/>
                <a:gd name="connsiteY3" fmla="*/ 287107 h 307811"/>
                <a:gd name="connsiteX4" fmla="*/ 440085 w 527719"/>
                <a:gd name="connsiteY4" fmla="*/ 297535 h 307811"/>
                <a:gd name="connsiteX5" fmla="*/ 368471 w 527719"/>
                <a:gd name="connsiteY5" fmla="*/ 138464 h 307811"/>
                <a:gd name="connsiteX6" fmla="*/ 180907 w 527719"/>
                <a:gd name="connsiteY6" fmla="*/ 135346 h 307811"/>
                <a:gd name="connsiteX7" fmla="*/ 110325 w 527719"/>
                <a:gd name="connsiteY7" fmla="*/ 298137 h 307811"/>
                <a:gd name="connsiteX8" fmla="*/ 10 w 527719"/>
                <a:gd name="connsiteY8" fmla="*/ 299173 h 307811"/>
                <a:gd name="connsiteX0" fmla="*/ 10 w 529587"/>
                <a:gd name="connsiteY0" fmla="*/ 299173 h 307811"/>
                <a:gd name="connsiteX1" fmla="*/ 125904 w 529587"/>
                <a:gd name="connsiteY1" fmla="*/ 38876 h 307811"/>
                <a:gd name="connsiteX2" fmla="*/ 425946 w 529587"/>
                <a:gd name="connsiteY2" fmla="*/ 43404 h 307811"/>
                <a:gd name="connsiteX3" fmla="*/ 517005 w 529587"/>
                <a:gd name="connsiteY3" fmla="*/ 287107 h 307811"/>
                <a:gd name="connsiteX4" fmla="*/ 440085 w 529587"/>
                <a:gd name="connsiteY4" fmla="*/ 297535 h 307811"/>
                <a:gd name="connsiteX5" fmla="*/ 368471 w 529587"/>
                <a:gd name="connsiteY5" fmla="*/ 138464 h 307811"/>
                <a:gd name="connsiteX6" fmla="*/ 180907 w 529587"/>
                <a:gd name="connsiteY6" fmla="*/ 135346 h 307811"/>
                <a:gd name="connsiteX7" fmla="*/ 110325 w 529587"/>
                <a:gd name="connsiteY7" fmla="*/ 298137 h 307811"/>
                <a:gd name="connsiteX8" fmla="*/ 10 w 529587"/>
                <a:gd name="connsiteY8" fmla="*/ 299173 h 307811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0325 w 529587"/>
                <a:gd name="connsiteY7" fmla="*/ 305334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7096"/>
                <a:gd name="connsiteX1" fmla="*/ 111618 w 515301"/>
                <a:gd name="connsiteY1" fmla="*/ 36683 h 307096"/>
                <a:gd name="connsiteX2" fmla="*/ 411660 w 515301"/>
                <a:gd name="connsiteY2" fmla="*/ 41211 h 307096"/>
                <a:gd name="connsiteX3" fmla="*/ 502719 w 515301"/>
                <a:gd name="connsiteY3" fmla="*/ 284914 h 307096"/>
                <a:gd name="connsiteX4" fmla="*/ 425799 w 515301"/>
                <a:gd name="connsiteY4" fmla="*/ 295342 h 307096"/>
                <a:gd name="connsiteX5" fmla="*/ 354185 w 515301"/>
                <a:gd name="connsiteY5" fmla="*/ 136271 h 307096"/>
                <a:gd name="connsiteX6" fmla="*/ 166621 w 515301"/>
                <a:gd name="connsiteY6" fmla="*/ 133153 h 307096"/>
                <a:gd name="connsiteX7" fmla="*/ 105564 w 515301"/>
                <a:gd name="connsiteY7" fmla="*/ 269751 h 307096"/>
                <a:gd name="connsiteX8" fmla="*/ 11 w 515301"/>
                <a:gd name="connsiteY8" fmla="*/ 285074 h 307096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74513 h 305618"/>
                <a:gd name="connsiteX8" fmla="*/ 11 w 515301"/>
                <a:gd name="connsiteY8" fmla="*/ 285074 h 305618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5522 w 513668"/>
                <a:gd name="connsiteY0" fmla="*/ 282554 h 305479"/>
                <a:gd name="connsiteX1" fmla="*/ 109985 w 513668"/>
                <a:gd name="connsiteY1" fmla="*/ 36544 h 305479"/>
                <a:gd name="connsiteX2" fmla="*/ 410027 w 513668"/>
                <a:gd name="connsiteY2" fmla="*/ 41072 h 305479"/>
                <a:gd name="connsiteX3" fmla="*/ 501086 w 513668"/>
                <a:gd name="connsiteY3" fmla="*/ 284775 h 305479"/>
                <a:gd name="connsiteX4" fmla="*/ 424166 w 513668"/>
                <a:gd name="connsiteY4" fmla="*/ 295203 h 305479"/>
                <a:gd name="connsiteX5" fmla="*/ 352552 w 513668"/>
                <a:gd name="connsiteY5" fmla="*/ 136132 h 305479"/>
                <a:gd name="connsiteX6" fmla="*/ 164988 w 513668"/>
                <a:gd name="connsiteY6" fmla="*/ 133014 h 305479"/>
                <a:gd name="connsiteX7" fmla="*/ 103931 w 513668"/>
                <a:gd name="connsiteY7" fmla="*/ 274374 h 305479"/>
                <a:gd name="connsiteX8" fmla="*/ 5522 w 513668"/>
                <a:gd name="connsiteY8" fmla="*/ 282554 h 305479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3668" h="315227">
                  <a:moveTo>
                    <a:pt x="5522" y="292302"/>
                  </a:moveTo>
                  <a:cubicBezTo>
                    <a:pt x="-19076" y="191793"/>
                    <a:pt x="42568" y="86539"/>
                    <a:pt x="109985" y="46292"/>
                  </a:cubicBezTo>
                  <a:cubicBezTo>
                    <a:pt x="167877" y="6045"/>
                    <a:pt x="261499" y="-35797"/>
                    <a:pt x="410027" y="50820"/>
                  </a:cubicBezTo>
                  <a:cubicBezTo>
                    <a:pt x="475211" y="92192"/>
                    <a:pt x="542104" y="249274"/>
                    <a:pt x="501086" y="294523"/>
                  </a:cubicBezTo>
                  <a:cubicBezTo>
                    <a:pt x="473858" y="319432"/>
                    <a:pt x="434725" y="320524"/>
                    <a:pt x="424166" y="304951"/>
                  </a:cubicBezTo>
                  <a:cubicBezTo>
                    <a:pt x="380481" y="278509"/>
                    <a:pt x="424522" y="214822"/>
                    <a:pt x="352552" y="145880"/>
                  </a:cubicBezTo>
                  <a:cubicBezTo>
                    <a:pt x="294506" y="106681"/>
                    <a:pt x="245563" y="91144"/>
                    <a:pt x="164988" y="142762"/>
                  </a:cubicBezTo>
                  <a:cubicBezTo>
                    <a:pt x="120437" y="179538"/>
                    <a:pt x="115417" y="219116"/>
                    <a:pt x="103931" y="284122"/>
                  </a:cubicBezTo>
                  <a:cubicBezTo>
                    <a:pt x="68747" y="338443"/>
                    <a:pt x="9749" y="307038"/>
                    <a:pt x="5522" y="2923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8" name="Арка 10"/>
            <p:cNvSpPr/>
            <p:nvPr/>
          </p:nvSpPr>
          <p:spPr>
            <a:xfrm rot="10800000">
              <a:off x="4007160" y="2750153"/>
              <a:ext cx="513668" cy="315227"/>
            </a:xfrm>
            <a:custGeom>
              <a:avLst/>
              <a:gdLst>
                <a:gd name="connsiteX0" fmla="*/ 10 w 545712"/>
                <a:gd name="connsiteY0" fmla="*/ 308450 h 611779"/>
                <a:gd name="connsiteX1" fmla="*/ 125904 w 545712"/>
                <a:gd name="connsiteY1" fmla="*/ 48153 h 611779"/>
                <a:gd name="connsiteX2" fmla="*/ 425946 w 545712"/>
                <a:gd name="connsiteY2" fmla="*/ 52681 h 611779"/>
                <a:gd name="connsiteX3" fmla="*/ 545580 w 545712"/>
                <a:gd name="connsiteY3" fmla="*/ 315434 h 611779"/>
                <a:gd name="connsiteX4" fmla="*/ 435322 w 545712"/>
                <a:gd name="connsiteY4" fmla="*/ 311575 h 611779"/>
                <a:gd name="connsiteX5" fmla="*/ 368471 w 545712"/>
                <a:gd name="connsiteY5" fmla="*/ 147741 h 611779"/>
                <a:gd name="connsiteX6" fmla="*/ 180907 w 545712"/>
                <a:gd name="connsiteY6" fmla="*/ 144623 h 611779"/>
                <a:gd name="connsiteX7" fmla="*/ 110325 w 545712"/>
                <a:gd name="connsiteY7" fmla="*/ 307414 h 611779"/>
                <a:gd name="connsiteX8" fmla="*/ 10 w 545712"/>
                <a:gd name="connsiteY8" fmla="*/ 308450 h 611779"/>
                <a:gd name="connsiteX0" fmla="*/ 10 w 521946"/>
                <a:gd name="connsiteY0" fmla="*/ 299173 h 302364"/>
                <a:gd name="connsiteX1" fmla="*/ 125904 w 521946"/>
                <a:gd name="connsiteY1" fmla="*/ 38876 h 302364"/>
                <a:gd name="connsiteX2" fmla="*/ 425946 w 521946"/>
                <a:gd name="connsiteY2" fmla="*/ 43404 h 302364"/>
                <a:gd name="connsiteX3" fmla="*/ 521767 w 521946"/>
                <a:gd name="connsiteY3" fmla="*/ 287107 h 302364"/>
                <a:gd name="connsiteX4" fmla="*/ 435322 w 521946"/>
                <a:gd name="connsiteY4" fmla="*/ 302298 h 302364"/>
                <a:gd name="connsiteX5" fmla="*/ 368471 w 521946"/>
                <a:gd name="connsiteY5" fmla="*/ 138464 h 302364"/>
                <a:gd name="connsiteX6" fmla="*/ 180907 w 521946"/>
                <a:gd name="connsiteY6" fmla="*/ 135346 h 302364"/>
                <a:gd name="connsiteX7" fmla="*/ 110325 w 521946"/>
                <a:gd name="connsiteY7" fmla="*/ 298137 h 302364"/>
                <a:gd name="connsiteX8" fmla="*/ 10 w 521946"/>
                <a:gd name="connsiteY8" fmla="*/ 299173 h 302364"/>
                <a:gd name="connsiteX0" fmla="*/ 10 w 521946"/>
                <a:gd name="connsiteY0" fmla="*/ 299173 h 306323"/>
                <a:gd name="connsiteX1" fmla="*/ 125904 w 521946"/>
                <a:gd name="connsiteY1" fmla="*/ 38876 h 306323"/>
                <a:gd name="connsiteX2" fmla="*/ 425946 w 521946"/>
                <a:gd name="connsiteY2" fmla="*/ 43404 h 306323"/>
                <a:gd name="connsiteX3" fmla="*/ 521767 w 521946"/>
                <a:gd name="connsiteY3" fmla="*/ 287107 h 306323"/>
                <a:gd name="connsiteX4" fmla="*/ 435322 w 521946"/>
                <a:gd name="connsiteY4" fmla="*/ 302298 h 306323"/>
                <a:gd name="connsiteX5" fmla="*/ 368471 w 521946"/>
                <a:gd name="connsiteY5" fmla="*/ 138464 h 306323"/>
                <a:gd name="connsiteX6" fmla="*/ 180907 w 521946"/>
                <a:gd name="connsiteY6" fmla="*/ 135346 h 306323"/>
                <a:gd name="connsiteX7" fmla="*/ 110325 w 521946"/>
                <a:gd name="connsiteY7" fmla="*/ 298137 h 306323"/>
                <a:gd name="connsiteX8" fmla="*/ 10 w 521946"/>
                <a:gd name="connsiteY8" fmla="*/ 299173 h 306323"/>
                <a:gd name="connsiteX0" fmla="*/ 10 w 527705"/>
                <a:gd name="connsiteY0" fmla="*/ 299173 h 306323"/>
                <a:gd name="connsiteX1" fmla="*/ 125904 w 527705"/>
                <a:gd name="connsiteY1" fmla="*/ 38876 h 306323"/>
                <a:gd name="connsiteX2" fmla="*/ 425946 w 527705"/>
                <a:gd name="connsiteY2" fmla="*/ 43404 h 306323"/>
                <a:gd name="connsiteX3" fmla="*/ 521767 w 527705"/>
                <a:gd name="connsiteY3" fmla="*/ 287107 h 306323"/>
                <a:gd name="connsiteX4" fmla="*/ 435322 w 527705"/>
                <a:gd name="connsiteY4" fmla="*/ 302298 h 306323"/>
                <a:gd name="connsiteX5" fmla="*/ 368471 w 527705"/>
                <a:gd name="connsiteY5" fmla="*/ 138464 h 306323"/>
                <a:gd name="connsiteX6" fmla="*/ 180907 w 527705"/>
                <a:gd name="connsiteY6" fmla="*/ 135346 h 306323"/>
                <a:gd name="connsiteX7" fmla="*/ 110325 w 527705"/>
                <a:gd name="connsiteY7" fmla="*/ 298137 h 306323"/>
                <a:gd name="connsiteX8" fmla="*/ 10 w 527705"/>
                <a:gd name="connsiteY8" fmla="*/ 299173 h 306323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4667"/>
                <a:gd name="connsiteX1" fmla="*/ 125904 w 527705"/>
                <a:gd name="connsiteY1" fmla="*/ 38876 h 304667"/>
                <a:gd name="connsiteX2" fmla="*/ 425946 w 527705"/>
                <a:gd name="connsiteY2" fmla="*/ 43404 h 304667"/>
                <a:gd name="connsiteX3" fmla="*/ 521767 w 527705"/>
                <a:gd name="connsiteY3" fmla="*/ 287107 h 304667"/>
                <a:gd name="connsiteX4" fmla="*/ 432941 w 527705"/>
                <a:gd name="connsiteY4" fmla="*/ 295154 h 304667"/>
                <a:gd name="connsiteX5" fmla="*/ 368471 w 527705"/>
                <a:gd name="connsiteY5" fmla="*/ 138464 h 304667"/>
                <a:gd name="connsiteX6" fmla="*/ 180907 w 527705"/>
                <a:gd name="connsiteY6" fmla="*/ 135346 h 304667"/>
                <a:gd name="connsiteX7" fmla="*/ 110325 w 527705"/>
                <a:gd name="connsiteY7" fmla="*/ 298137 h 304667"/>
                <a:gd name="connsiteX8" fmla="*/ 10 w 527705"/>
                <a:gd name="connsiteY8" fmla="*/ 299173 h 304667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296 h 310304"/>
                <a:gd name="connsiteX1" fmla="*/ 125904 w 527705"/>
                <a:gd name="connsiteY1" fmla="*/ 38999 h 310304"/>
                <a:gd name="connsiteX2" fmla="*/ 425946 w 527705"/>
                <a:gd name="connsiteY2" fmla="*/ 43527 h 310304"/>
                <a:gd name="connsiteX3" fmla="*/ 521767 w 527705"/>
                <a:gd name="connsiteY3" fmla="*/ 289611 h 310304"/>
                <a:gd name="connsiteX4" fmla="*/ 432941 w 527705"/>
                <a:gd name="connsiteY4" fmla="*/ 295277 h 310304"/>
                <a:gd name="connsiteX5" fmla="*/ 368471 w 527705"/>
                <a:gd name="connsiteY5" fmla="*/ 138587 h 310304"/>
                <a:gd name="connsiteX6" fmla="*/ 180907 w 527705"/>
                <a:gd name="connsiteY6" fmla="*/ 135469 h 310304"/>
                <a:gd name="connsiteX7" fmla="*/ 110325 w 527705"/>
                <a:gd name="connsiteY7" fmla="*/ 298260 h 310304"/>
                <a:gd name="connsiteX8" fmla="*/ 10 w 527705"/>
                <a:gd name="connsiteY8" fmla="*/ 299296 h 310304"/>
                <a:gd name="connsiteX0" fmla="*/ 10 w 527705"/>
                <a:gd name="connsiteY0" fmla="*/ 299296 h 306181"/>
                <a:gd name="connsiteX1" fmla="*/ 125904 w 527705"/>
                <a:gd name="connsiteY1" fmla="*/ 38999 h 306181"/>
                <a:gd name="connsiteX2" fmla="*/ 425946 w 527705"/>
                <a:gd name="connsiteY2" fmla="*/ 43527 h 306181"/>
                <a:gd name="connsiteX3" fmla="*/ 521767 w 527705"/>
                <a:gd name="connsiteY3" fmla="*/ 289611 h 306181"/>
                <a:gd name="connsiteX4" fmla="*/ 432941 w 527705"/>
                <a:gd name="connsiteY4" fmla="*/ 295277 h 306181"/>
                <a:gd name="connsiteX5" fmla="*/ 368471 w 527705"/>
                <a:gd name="connsiteY5" fmla="*/ 138587 h 306181"/>
                <a:gd name="connsiteX6" fmla="*/ 180907 w 527705"/>
                <a:gd name="connsiteY6" fmla="*/ 135469 h 306181"/>
                <a:gd name="connsiteX7" fmla="*/ 110325 w 527705"/>
                <a:gd name="connsiteY7" fmla="*/ 298260 h 306181"/>
                <a:gd name="connsiteX8" fmla="*/ 10 w 527705"/>
                <a:gd name="connsiteY8" fmla="*/ 299296 h 306181"/>
                <a:gd name="connsiteX0" fmla="*/ 10 w 523256"/>
                <a:gd name="connsiteY0" fmla="*/ 299173 h 305198"/>
                <a:gd name="connsiteX1" fmla="*/ 125904 w 523256"/>
                <a:gd name="connsiteY1" fmla="*/ 38876 h 305198"/>
                <a:gd name="connsiteX2" fmla="*/ 425946 w 523256"/>
                <a:gd name="connsiteY2" fmla="*/ 43404 h 305198"/>
                <a:gd name="connsiteX3" fmla="*/ 517005 w 523256"/>
                <a:gd name="connsiteY3" fmla="*/ 287107 h 305198"/>
                <a:gd name="connsiteX4" fmla="*/ 432941 w 523256"/>
                <a:gd name="connsiteY4" fmla="*/ 295154 h 305198"/>
                <a:gd name="connsiteX5" fmla="*/ 368471 w 523256"/>
                <a:gd name="connsiteY5" fmla="*/ 138464 h 305198"/>
                <a:gd name="connsiteX6" fmla="*/ 180907 w 523256"/>
                <a:gd name="connsiteY6" fmla="*/ 135346 h 305198"/>
                <a:gd name="connsiteX7" fmla="*/ 110325 w 523256"/>
                <a:gd name="connsiteY7" fmla="*/ 298137 h 305198"/>
                <a:gd name="connsiteX8" fmla="*/ 10 w 523256"/>
                <a:gd name="connsiteY8" fmla="*/ 299173 h 305198"/>
                <a:gd name="connsiteX0" fmla="*/ 10 w 531488"/>
                <a:gd name="connsiteY0" fmla="*/ 299173 h 305198"/>
                <a:gd name="connsiteX1" fmla="*/ 125904 w 531488"/>
                <a:gd name="connsiteY1" fmla="*/ 38876 h 305198"/>
                <a:gd name="connsiteX2" fmla="*/ 425946 w 531488"/>
                <a:gd name="connsiteY2" fmla="*/ 43404 h 305198"/>
                <a:gd name="connsiteX3" fmla="*/ 517005 w 531488"/>
                <a:gd name="connsiteY3" fmla="*/ 287107 h 305198"/>
                <a:gd name="connsiteX4" fmla="*/ 432941 w 531488"/>
                <a:gd name="connsiteY4" fmla="*/ 295154 h 305198"/>
                <a:gd name="connsiteX5" fmla="*/ 368471 w 531488"/>
                <a:gd name="connsiteY5" fmla="*/ 138464 h 305198"/>
                <a:gd name="connsiteX6" fmla="*/ 180907 w 531488"/>
                <a:gd name="connsiteY6" fmla="*/ 135346 h 305198"/>
                <a:gd name="connsiteX7" fmla="*/ 110325 w 531488"/>
                <a:gd name="connsiteY7" fmla="*/ 298137 h 305198"/>
                <a:gd name="connsiteX8" fmla="*/ 10 w 531488"/>
                <a:gd name="connsiteY8" fmla="*/ 299173 h 305198"/>
                <a:gd name="connsiteX0" fmla="*/ 10 w 531488"/>
                <a:gd name="connsiteY0" fmla="*/ 299173 h 307387"/>
                <a:gd name="connsiteX1" fmla="*/ 125904 w 531488"/>
                <a:gd name="connsiteY1" fmla="*/ 38876 h 307387"/>
                <a:gd name="connsiteX2" fmla="*/ 425946 w 531488"/>
                <a:gd name="connsiteY2" fmla="*/ 43404 h 307387"/>
                <a:gd name="connsiteX3" fmla="*/ 517005 w 531488"/>
                <a:gd name="connsiteY3" fmla="*/ 287107 h 307387"/>
                <a:gd name="connsiteX4" fmla="*/ 432941 w 531488"/>
                <a:gd name="connsiteY4" fmla="*/ 295154 h 307387"/>
                <a:gd name="connsiteX5" fmla="*/ 368471 w 531488"/>
                <a:gd name="connsiteY5" fmla="*/ 138464 h 307387"/>
                <a:gd name="connsiteX6" fmla="*/ 180907 w 531488"/>
                <a:gd name="connsiteY6" fmla="*/ 135346 h 307387"/>
                <a:gd name="connsiteX7" fmla="*/ 110325 w 531488"/>
                <a:gd name="connsiteY7" fmla="*/ 298137 h 307387"/>
                <a:gd name="connsiteX8" fmla="*/ 10 w 531488"/>
                <a:gd name="connsiteY8" fmla="*/ 299173 h 307387"/>
                <a:gd name="connsiteX0" fmla="*/ 10 w 531488"/>
                <a:gd name="connsiteY0" fmla="*/ 299173 h 308817"/>
                <a:gd name="connsiteX1" fmla="*/ 125904 w 531488"/>
                <a:gd name="connsiteY1" fmla="*/ 38876 h 308817"/>
                <a:gd name="connsiteX2" fmla="*/ 425946 w 531488"/>
                <a:gd name="connsiteY2" fmla="*/ 43404 h 308817"/>
                <a:gd name="connsiteX3" fmla="*/ 517005 w 531488"/>
                <a:gd name="connsiteY3" fmla="*/ 287107 h 308817"/>
                <a:gd name="connsiteX4" fmla="*/ 440085 w 531488"/>
                <a:gd name="connsiteY4" fmla="*/ 297535 h 308817"/>
                <a:gd name="connsiteX5" fmla="*/ 368471 w 531488"/>
                <a:gd name="connsiteY5" fmla="*/ 138464 h 308817"/>
                <a:gd name="connsiteX6" fmla="*/ 180907 w 531488"/>
                <a:gd name="connsiteY6" fmla="*/ 135346 h 308817"/>
                <a:gd name="connsiteX7" fmla="*/ 110325 w 531488"/>
                <a:gd name="connsiteY7" fmla="*/ 298137 h 308817"/>
                <a:gd name="connsiteX8" fmla="*/ 10 w 531488"/>
                <a:gd name="connsiteY8" fmla="*/ 299173 h 308817"/>
                <a:gd name="connsiteX0" fmla="*/ 10 w 531488"/>
                <a:gd name="connsiteY0" fmla="*/ 299173 h 304878"/>
                <a:gd name="connsiteX1" fmla="*/ 125904 w 531488"/>
                <a:gd name="connsiteY1" fmla="*/ 38876 h 304878"/>
                <a:gd name="connsiteX2" fmla="*/ 425946 w 531488"/>
                <a:gd name="connsiteY2" fmla="*/ 43404 h 304878"/>
                <a:gd name="connsiteX3" fmla="*/ 517005 w 531488"/>
                <a:gd name="connsiteY3" fmla="*/ 287107 h 304878"/>
                <a:gd name="connsiteX4" fmla="*/ 440085 w 531488"/>
                <a:gd name="connsiteY4" fmla="*/ 297535 h 304878"/>
                <a:gd name="connsiteX5" fmla="*/ 368471 w 531488"/>
                <a:gd name="connsiteY5" fmla="*/ 138464 h 304878"/>
                <a:gd name="connsiteX6" fmla="*/ 180907 w 531488"/>
                <a:gd name="connsiteY6" fmla="*/ 135346 h 304878"/>
                <a:gd name="connsiteX7" fmla="*/ 110325 w 531488"/>
                <a:gd name="connsiteY7" fmla="*/ 298137 h 304878"/>
                <a:gd name="connsiteX8" fmla="*/ 10 w 531488"/>
                <a:gd name="connsiteY8" fmla="*/ 299173 h 304878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27719"/>
                <a:gd name="connsiteY0" fmla="*/ 299173 h 307811"/>
                <a:gd name="connsiteX1" fmla="*/ 125904 w 527719"/>
                <a:gd name="connsiteY1" fmla="*/ 38876 h 307811"/>
                <a:gd name="connsiteX2" fmla="*/ 425946 w 527719"/>
                <a:gd name="connsiteY2" fmla="*/ 43404 h 307811"/>
                <a:gd name="connsiteX3" fmla="*/ 517005 w 527719"/>
                <a:gd name="connsiteY3" fmla="*/ 287107 h 307811"/>
                <a:gd name="connsiteX4" fmla="*/ 440085 w 527719"/>
                <a:gd name="connsiteY4" fmla="*/ 297535 h 307811"/>
                <a:gd name="connsiteX5" fmla="*/ 368471 w 527719"/>
                <a:gd name="connsiteY5" fmla="*/ 138464 h 307811"/>
                <a:gd name="connsiteX6" fmla="*/ 180907 w 527719"/>
                <a:gd name="connsiteY6" fmla="*/ 135346 h 307811"/>
                <a:gd name="connsiteX7" fmla="*/ 110325 w 527719"/>
                <a:gd name="connsiteY7" fmla="*/ 298137 h 307811"/>
                <a:gd name="connsiteX8" fmla="*/ 10 w 527719"/>
                <a:gd name="connsiteY8" fmla="*/ 299173 h 307811"/>
                <a:gd name="connsiteX0" fmla="*/ 10 w 529587"/>
                <a:gd name="connsiteY0" fmla="*/ 299173 h 307811"/>
                <a:gd name="connsiteX1" fmla="*/ 125904 w 529587"/>
                <a:gd name="connsiteY1" fmla="*/ 38876 h 307811"/>
                <a:gd name="connsiteX2" fmla="*/ 425946 w 529587"/>
                <a:gd name="connsiteY2" fmla="*/ 43404 h 307811"/>
                <a:gd name="connsiteX3" fmla="*/ 517005 w 529587"/>
                <a:gd name="connsiteY3" fmla="*/ 287107 h 307811"/>
                <a:gd name="connsiteX4" fmla="*/ 440085 w 529587"/>
                <a:gd name="connsiteY4" fmla="*/ 297535 h 307811"/>
                <a:gd name="connsiteX5" fmla="*/ 368471 w 529587"/>
                <a:gd name="connsiteY5" fmla="*/ 138464 h 307811"/>
                <a:gd name="connsiteX6" fmla="*/ 180907 w 529587"/>
                <a:gd name="connsiteY6" fmla="*/ 135346 h 307811"/>
                <a:gd name="connsiteX7" fmla="*/ 110325 w 529587"/>
                <a:gd name="connsiteY7" fmla="*/ 298137 h 307811"/>
                <a:gd name="connsiteX8" fmla="*/ 10 w 529587"/>
                <a:gd name="connsiteY8" fmla="*/ 299173 h 307811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0325 w 529587"/>
                <a:gd name="connsiteY7" fmla="*/ 305334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7096"/>
                <a:gd name="connsiteX1" fmla="*/ 111618 w 515301"/>
                <a:gd name="connsiteY1" fmla="*/ 36683 h 307096"/>
                <a:gd name="connsiteX2" fmla="*/ 411660 w 515301"/>
                <a:gd name="connsiteY2" fmla="*/ 41211 h 307096"/>
                <a:gd name="connsiteX3" fmla="*/ 502719 w 515301"/>
                <a:gd name="connsiteY3" fmla="*/ 284914 h 307096"/>
                <a:gd name="connsiteX4" fmla="*/ 425799 w 515301"/>
                <a:gd name="connsiteY4" fmla="*/ 295342 h 307096"/>
                <a:gd name="connsiteX5" fmla="*/ 354185 w 515301"/>
                <a:gd name="connsiteY5" fmla="*/ 136271 h 307096"/>
                <a:gd name="connsiteX6" fmla="*/ 166621 w 515301"/>
                <a:gd name="connsiteY6" fmla="*/ 133153 h 307096"/>
                <a:gd name="connsiteX7" fmla="*/ 105564 w 515301"/>
                <a:gd name="connsiteY7" fmla="*/ 269751 h 307096"/>
                <a:gd name="connsiteX8" fmla="*/ 11 w 515301"/>
                <a:gd name="connsiteY8" fmla="*/ 285074 h 307096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74513 h 305618"/>
                <a:gd name="connsiteX8" fmla="*/ 11 w 515301"/>
                <a:gd name="connsiteY8" fmla="*/ 285074 h 305618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5522 w 513668"/>
                <a:gd name="connsiteY0" fmla="*/ 282554 h 305479"/>
                <a:gd name="connsiteX1" fmla="*/ 109985 w 513668"/>
                <a:gd name="connsiteY1" fmla="*/ 36544 h 305479"/>
                <a:gd name="connsiteX2" fmla="*/ 410027 w 513668"/>
                <a:gd name="connsiteY2" fmla="*/ 41072 h 305479"/>
                <a:gd name="connsiteX3" fmla="*/ 501086 w 513668"/>
                <a:gd name="connsiteY3" fmla="*/ 284775 h 305479"/>
                <a:gd name="connsiteX4" fmla="*/ 424166 w 513668"/>
                <a:gd name="connsiteY4" fmla="*/ 295203 h 305479"/>
                <a:gd name="connsiteX5" fmla="*/ 352552 w 513668"/>
                <a:gd name="connsiteY5" fmla="*/ 136132 h 305479"/>
                <a:gd name="connsiteX6" fmla="*/ 164988 w 513668"/>
                <a:gd name="connsiteY6" fmla="*/ 133014 h 305479"/>
                <a:gd name="connsiteX7" fmla="*/ 103931 w 513668"/>
                <a:gd name="connsiteY7" fmla="*/ 274374 h 305479"/>
                <a:gd name="connsiteX8" fmla="*/ 5522 w 513668"/>
                <a:gd name="connsiteY8" fmla="*/ 282554 h 305479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3668" h="315227">
                  <a:moveTo>
                    <a:pt x="5522" y="292302"/>
                  </a:moveTo>
                  <a:cubicBezTo>
                    <a:pt x="-19076" y="191793"/>
                    <a:pt x="42568" y="86539"/>
                    <a:pt x="109985" y="46292"/>
                  </a:cubicBezTo>
                  <a:cubicBezTo>
                    <a:pt x="167877" y="6045"/>
                    <a:pt x="261499" y="-35797"/>
                    <a:pt x="410027" y="50820"/>
                  </a:cubicBezTo>
                  <a:cubicBezTo>
                    <a:pt x="475211" y="92192"/>
                    <a:pt x="542104" y="249274"/>
                    <a:pt x="501086" y="294523"/>
                  </a:cubicBezTo>
                  <a:cubicBezTo>
                    <a:pt x="473858" y="319432"/>
                    <a:pt x="434725" y="320524"/>
                    <a:pt x="424166" y="304951"/>
                  </a:cubicBezTo>
                  <a:cubicBezTo>
                    <a:pt x="380481" y="278509"/>
                    <a:pt x="424522" y="214822"/>
                    <a:pt x="352552" y="145880"/>
                  </a:cubicBezTo>
                  <a:cubicBezTo>
                    <a:pt x="294506" y="106681"/>
                    <a:pt x="245563" y="91144"/>
                    <a:pt x="164988" y="142762"/>
                  </a:cubicBezTo>
                  <a:cubicBezTo>
                    <a:pt x="120437" y="179538"/>
                    <a:pt x="115417" y="219116"/>
                    <a:pt x="103931" y="284122"/>
                  </a:cubicBezTo>
                  <a:cubicBezTo>
                    <a:pt x="68747" y="338443"/>
                    <a:pt x="9749" y="307038"/>
                    <a:pt x="5522" y="2923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9" name="Арка 11"/>
            <p:cNvSpPr/>
            <p:nvPr/>
          </p:nvSpPr>
          <p:spPr>
            <a:xfrm rot="14123587">
              <a:off x="1887744" y="2278671"/>
              <a:ext cx="1259255" cy="1057048"/>
            </a:xfrm>
            <a:custGeom>
              <a:avLst/>
              <a:gdLst>
                <a:gd name="connsiteX0" fmla="*/ 0 w 1254523"/>
                <a:gd name="connsiteY0" fmla="*/ 684000 h 1368000"/>
                <a:gd name="connsiteX1" fmla="*/ 625914 w 1254523"/>
                <a:gd name="connsiteY1" fmla="*/ 2 h 1368000"/>
                <a:gd name="connsiteX2" fmla="*/ 1254520 w 1254523"/>
                <a:gd name="connsiteY2" fmla="*/ 681529 h 1368000"/>
                <a:gd name="connsiteX3" fmla="*/ 1126897 w 1254523"/>
                <a:gd name="connsiteY3" fmla="*/ 682031 h 1368000"/>
                <a:gd name="connsiteX4" fmla="*/ 626165 w 1254523"/>
                <a:gd name="connsiteY4" fmla="*/ 127624 h 1368000"/>
                <a:gd name="connsiteX5" fmla="*/ 127622 w 1254523"/>
                <a:gd name="connsiteY5" fmla="*/ 684000 h 1368000"/>
                <a:gd name="connsiteX6" fmla="*/ 0 w 1254523"/>
                <a:gd name="connsiteY6" fmla="*/ 684000 h 1368000"/>
                <a:gd name="connsiteX0" fmla="*/ 0 w 1254520"/>
                <a:gd name="connsiteY0" fmla="*/ 684000 h 684000"/>
                <a:gd name="connsiteX1" fmla="*/ 625914 w 1254520"/>
                <a:gd name="connsiteY1" fmla="*/ 2 h 684000"/>
                <a:gd name="connsiteX2" fmla="*/ 1254520 w 1254520"/>
                <a:gd name="connsiteY2" fmla="*/ 681529 h 684000"/>
                <a:gd name="connsiteX3" fmla="*/ 1126897 w 1254520"/>
                <a:gd name="connsiteY3" fmla="*/ 682031 h 684000"/>
                <a:gd name="connsiteX4" fmla="*/ 626165 w 1254520"/>
                <a:gd name="connsiteY4" fmla="*/ 127624 h 684000"/>
                <a:gd name="connsiteX5" fmla="*/ 104102 w 1254520"/>
                <a:gd name="connsiteY5" fmla="*/ 667771 h 684000"/>
                <a:gd name="connsiteX6" fmla="*/ 0 w 1254520"/>
                <a:gd name="connsiteY6" fmla="*/ 684000 h 684000"/>
                <a:gd name="connsiteX0" fmla="*/ 0 w 1254520"/>
                <a:gd name="connsiteY0" fmla="*/ 684000 h 684000"/>
                <a:gd name="connsiteX1" fmla="*/ 625914 w 1254520"/>
                <a:gd name="connsiteY1" fmla="*/ 2 h 684000"/>
                <a:gd name="connsiteX2" fmla="*/ 1254520 w 1254520"/>
                <a:gd name="connsiteY2" fmla="*/ 681529 h 684000"/>
                <a:gd name="connsiteX3" fmla="*/ 1126897 w 1254520"/>
                <a:gd name="connsiteY3" fmla="*/ 682031 h 684000"/>
                <a:gd name="connsiteX4" fmla="*/ 626165 w 1254520"/>
                <a:gd name="connsiteY4" fmla="*/ 127624 h 684000"/>
                <a:gd name="connsiteX5" fmla="*/ 104102 w 1254520"/>
                <a:gd name="connsiteY5" fmla="*/ 667771 h 684000"/>
                <a:gd name="connsiteX6" fmla="*/ 0 w 1254520"/>
                <a:gd name="connsiteY6" fmla="*/ 684000 h 684000"/>
                <a:gd name="connsiteX0" fmla="*/ 0 w 1254520"/>
                <a:gd name="connsiteY0" fmla="*/ 684000 h 695332"/>
                <a:gd name="connsiteX1" fmla="*/ 625914 w 1254520"/>
                <a:gd name="connsiteY1" fmla="*/ 2 h 695332"/>
                <a:gd name="connsiteX2" fmla="*/ 1254520 w 1254520"/>
                <a:gd name="connsiteY2" fmla="*/ 681529 h 695332"/>
                <a:gd name="connsiteX3" fmla="*/ 1126897 w 1254520"/>
                <a:gd name="connsiteY3" fmla="*/ 682031 h 695332"/>
                <a:gd name="connsiteX4" fmla="*/ 626165 w 1254520"/>
                <a:gd name="connsiteY4" fmla="*/ 127624 h 695332"/>
                <a:gd name="connsiteX5" fmla="*/ 104102 w 1254520"/>
                <a:gd name="connsiteY5" fmla="*/ 667771 h 695332"/>
                <a:gd name="connsiteX6" fmla="*/ 0 w 1254520"/>
                <a:gd name="connsiteY6" fmla="*/ 684000 h 695332"/>
                <a:gd name="connsiteX0" fmla="*/ 0 w 1254520"/>
                <a:gd name="connsiteY0" fmla="*/ 684000 h 685534"/>
                <a:gd name="connsiteX1" fmla="*/ 625914 w 1254520"/>
                <a:gd name="connsiteY1" fmla="*/ 2 h 685534"/>
                <a:gd name="connsiteX2" fmla="*/ 1254520 w 1254520"/>
                <a:gd name="connsiteY2" fmla="*/ 681529 h 685534"/>
                <a:gd name="connsiteX3" fmla="*/ 1126897 w 1254520"/>
                <a:gd name="connsiteY3" fmla="*/ 682031 h 685534"/>
                <a:gd name="connsiteX4" fmla="*/ 626165 w 1254520"/>
                <a:gd name="connsiteY4" fmla="*/ 127624 h 685534"/>
                <a:gd name="connsiteX5" fmla="*/ 107081 w 1254520"/>
                <a:gd name="connsiteY5" fmla="*/ 646682 h 685534"/>
                <a:gd name="connsiteX6" fmla="*/ 0 w 1254520"/>
                <a:gd name="connsiteY6" fmla="*/ 684000 h 685534"/>
                <a:gd name="connsiteX0" fmla="*/ 0 w 1254520"/>
                <a:gd name="connsiteY0" fmla="*/ 684000 h 687122"/>
                <a:gd name="connsiteX1" fmla="*/ 625914 w 1254520"/>
                <a:gd name="connsiteY1" fmla="*/ 2 h 687122"/>
                <a:gd name="connsiteX2" fmla="*/ 1254520 w 1254520"/>
                <a:gd name="connsiteY2" fmla="*/ 681529 h 687122"/>
                <a:gd name="connsiteX3" fmla="*/ 1126897 w 1254520"/>
                <a:gd name="connsiteY3" fmla="*/ 682031 h 687122"/>
                <a:gd name="connsiteX4" fmla="*/ 626165 w 1254520"/>
                <a:gd name="connsiteY4" fmla="*/ 127624 h 687122"/>
                <a:gd name="connsiteX5" fmla="*/ 107081 w 1254520"/>
                <a:gd name="connsiteY5" fmla="*/ 646682 h 687122"/>
                <a:gd name="connsiteX6" fmla="*/ 0 w 1254520"/>
                <a:gd name="connsiteY6" fmla="*/ 684000 h 68712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14933 w 1243288"/>
                <a:gd name="connsiteY4" fmla="*/ 127735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14933 w 1243288"/>
                <a:gd name="connsiteY4" fmla="*/ 127735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14933 w 1243288"/>
                <a:gd name="connsiteY4" fmla="*/ 127735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761"/>
                <a:gd name="connsiteX1" fmla="*/ 614682 w 1243288"/>
                <a:gd name="connsiteY1" fmla="*/ 113 h 682761"/>
                <a:gd name="connsiteX2" fmla="*/ 1243288 w 1243288"/>
                <a:gd name="connsiteY2" fmla="*/ 681640 h 682761"/>
                <a:gd name="connsiteX3" fmla="*/ 1115665 w 1243288"/>
                <a:gd name="connsiteY3" fmla="*/ 682142 h 682761"/>
                <a:gd name="connsiteX4" fmla="*/ 679495 w 1243288"/>
                <a:gd name="connsiteY4" fmla="*/ 97062 h 682761"/>
                <a:gd name="connsiteX5" fmla="*/ 95849 w 1243288"/>
                <a:gd name="connsiteY5" fmla="*/ 646793 h 682761"/>
                <a:gd name="connsiteX6" fmla="*/ 0 w 1243288"/>
                <a:gd name="connsiteY6" fmla="*/ 642678 h 682761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86 h 682150"/>
                <a:gd name="connsiteX1" fmla="*/ 614682 w 1243288"/>
                <a:gd name="connsiteY1" fmla="*/ 121 h 682150"/>
                <a:gd name="connsiteX2" fmla="*/ 1243288 w 1243288"/>
                <a:gd name="connsiteY2" fmla="*/ 681648 h 682150"/>
                <a:gd name="connsiteX3" fmla="*/ 1115665 w 1243288"/>
                <a:gd name="connsiteY3" fmla="*/ 682150 h 682150"/>
                <a:gd name="connsiteX4" fmla="*/ 679495 w 1243288"/>
                <a:gd name="connsiteY4" fmla="*/ 97070 h 682150"/>
                <a:gd name="connsiteX5" fmla="*/ 95849 w 1243288"/>
                <a:gd name="connsiteY5" fmla="*/ 646801 h 682150"/>
                <a:gd name="connsiteX6" fmla="*/ 0 w 1243288"/>
                <a:gd name="connsiteY6" fmla="*/ 642686 h 682150"/>
                <a:gd name="connsiteX0" fmla="*/ 0 w 1243288"/>
                <a:gd name="connsiteY0" fmla="*/ 642657 h 682121"/>
                <a:gd name="connsiteX1" fmla="*/ 614682 w 1243288"/>
                <a:gd name="connsiteY1" fmla="*/ 92 h 682121"/>
                <a:gd name="connsiteX2" fmla="*/ 1243288 w 1243288"/>
                <a:gd name="connsiteY2" fmla="*/ 681619 h 682121"/>
                <a:gd name="connsiteX3" fmla="*/ 1115665 w 1243288"/>
                <a:gd name="connsiteY3" fmla="*/ 682121 h 682121"/>
                <a:gd name="connsiteX4" fmla="*/ 679495 w 1243288"/>
                <a:gd name="connsiteY4" fmla="*/ 97041 h 682121"/>
                <a:gd name="connsiteX5" fmla="*/ 95849 w 1243288"/>
                <a:gd name="connsiteY5" fmla="*/ 646772 h 682121"/>
                <a:gd name="connsiteX6" fmla="*/ 0 w 1243288"/>
                <a:gd name="connsiteY6" fmla="*/ 642657 h 682121"/>
                <a:gd name="connsiteX0" fmla="*/ 0 w 1243288"/>
                <a:gd name="connsiteY0" fmla="*/ 642657 h 682121"/>
                <a:gd name="connsiteX1" fmla="*/ 614682 w 1243288"/>
                <a:gd name="connsiteY1" fmla="*/ 92 h 682121"/>
                <a:gd name="connsiteX2" fmla="*/ 1243288 w 1243288"/>
                <a:gd name="connsiteY2" fmla="*/ 681619 h 682121"/>
                <a:gd name="connsiteX3" fmla="*/ 1115665 w 1243288"/>
                <a:gd name="connsiteY3" fmla="*/ 682121 h 682121"/>
                <a:gd name="connsiteX4" fmla="*/ 679495 w 1243288"/>
                <a:gd name="connsiteY4" fmla="*/ 97041 h 682121"/>
                <a:gd name="connsiteX5" fmla="*/ 95849 w 1243288"/>
                <a:gd name="connsiteY5" fmla="*/ 646772 h 682121"/>
                <a:gd name="connsiteX6" fmla="*/ 0 w 1243288"/>
                <a:gd name="connsiteY6" fmla="*/ 642657 h 682121"/>
                <a:gd name="connsiteX0" fmla="*/ 0 w 1243288"/>
                <a:gd name="connsiteY0" fmla="*/ 642606 h 682070"/>
                <a:gd name="connsiteX1" fmla="*/ 614682 w 1243288"/>
                <a:gd name="connsiteY1" fmla="*/ 41 h 682070"/>
                <a:gd name="connsiteX2" fmla="*/ 1243288 w 1243288"/>
                <a:gd name="connsiteY2" fmla="*/ 681568 h 682070"/>
                <a:gd name="connsiteX3" fmla="*/ 1115665 w 1243288"/>
                <a:gd name="connsiteY3" fmla="*/ 682070 h 682070"/>
                <a:gd name="connsiteX4" fmla="*/ 679495 w 1243288"/>
                <a:gd name="connsiteY4" fmla="*/ 96990 h 682070"/>
                <a:gd name="connsiteX5" fmla="*/ 95849 w 1243288"/>
                <a:gd name="connsiteY5" fmla="*/ 646721 h 682070"/>
                <a:gd name="connsiteX6" fmla="*/ 0 w 1243288"/>
                <a:gd name="connsiteY6" fmla="*/ 642606 h 682070"/>
                <a:gd name="connsiteX0" fmla="*/ 0 w 1243288"/>
                <a:gd name="connsiteY0" fmla="*/ 649007 h 688471"/>
                <a:gd name="connsiteX1" fmla="*/ 614682 w 1243288"/>
                <a:gd name="connsiteY1" fmla="*/ 6442 h 688471"/>
                <a:gd name="connsiteX2" fmla="*/ 1243288 w 1243288"/>
                <a:gd name="connsiteY2" fmla="*/ 687969 h 688471"/>
                <a:gd name="connsiteX3" fmla="*/ 1115665 w 1243288"/>
                <a:gd name="connsiteY3" fmla="*/ 688471 h 688471"/>
                <a:gd name="connsiteX4" fmla="*/ 679495 w 1243288"/>
                <a:gd name="connsiteY4" fmla="*/ 103391 h 688471"/>
                <a:gd name="connsiteX5" fmla="*/ 95849 w 1243288"/>
                <a:gd name="connsiteY5" fmla="*/ 653122 h 688471"/>
                <a:gd name="connsiteX6" fmla="*/ 0 w 1243288"/>
                <a:gd name="connsiteY6" fmla="*/ 649007 h 688471"/>
                <a:gd name="connsiteX0" fmla="*/ 0 w 1260426"/>
                <a:gd name="connsiteY0" fmla="*/ 648663 h 688127"/>
                <a:gd name="connsiteX1" fmla="*/ 614682 w 1260426"/>
                <a:gd name="connsiteY1" fmla="*/ 6098 h 688127"/>
                <a:gd name="connsiteX2" fmla="*/ 1243288 w 1260426"/>
                <a:gd name="connsiteY2" fmla="*/ 687625 h 688127"/>
                <a:gd name="connsiteX3" fmla="*/ 1115665 w 1260426"/>
                <a:gd name="connsiteY3" fmla="*/ 688127 h 688127"/>
                <a:gd name="connsiteX4" fmla="*/ 679495 w 1260426"/>
                <a:gd name="connsiteY4" fmla="*/ 103047 h 688127"/>
                <a:gd name="connsiteX5" fmla="*/ 95849 w 1260426"/>
                <a:gd name="connsiteY5" fmla="*/ 652778 h 688127"/>
                <a:gd name="connsiteX6" fmla="*/ 0 w 1260426"/>
                <a:gd name="connsiteY6" fmla="*/ 648663 h 688127"/>
                <a:gd name="connsiteX0" fmla="*/ 0 w 1256192"/>
                <a:gd name="connsiteY0" fmla="*/ 642565 h 682029"/>
                <a:gd name="connsiteX1" fmla="*/ 614682 w 1256192"/>
                <a:gd name="connsiteY1" fmla="*/ 0 h 682029"/>
                <a:gd name="connsiteX2" fmla="*/ 1243288 w 1256192"/>
                <a:gd name="connsiteY2" fmla="*/ 681527 h 682029"/>
                <a:gd name="connsiteX3" fmla="*/ 1115665 w 1256192"/>
                <a:gd name="connsiteY3" fmla="*/ 682029 h 682029"/>
                <a:gd name="connsiteX4" fmla="*/ 679495 w 1256192"/>
                <a:gd name="connsiteY4" fmla="*/ 96949 h 682029"/>
                <a:gd name="connsiteX5" fmla="*/ 95849 w 1256192"/>
                <a:gd name="connsiteY5" fmla="*/ 646680 h 682029"/>
                <a:gd name="connsiteX6" fmla="*/ 0 w 1256192"/>
                <a:gd name="connsiteY6" fmla="*/ 642565 h 682029"/>
                <a:gd name="connsiteX0" fmla="*/ 0 w 1256926"/>
                <a:gd name="connsiteY0" fmla="*/ 642565 h 682029"/>
                <a:gd name="connsiteX1" fmla="*/ 614682 w 1256926"/>
                <a:gd name="connsiteY1" fmla="*/ 0 h 682029"/>
                <a:gd name="connsiteX2" fmla="*/ 1243288 w 1256926"/>
                <a:gd name="connsiteY2" fmla="*/ 681527 h 682029"/>
                <a:gd name="connsiteX3" fmla="*/ 1115665 w 1256926"/>
                <a:gd name="connsiteY3" fmla="*/ 682029 h 682029"/>
                <a:gd name="connsiteX4" fmla="*/ 679495 w 1256926"/>
                <a:gd name="connsiteY4" fmla="*/ 96949 h 682029"/>
                <a:gd name="connsiteX5" fmla="*/ 95849 w 1256926"/>
                <a:gd name="connsiteY5" fmla="*/ 646680 h 682029"/>
                <a:gd name="connsiteX6" fmla="*/ 0 w 1256926"/>
                <a:gd name="connsiteY6" fmla="*/ 642565 h 682029"/>
                <a:gd name="connsiteX0" fmla="*/ 0 w 1259526"/>
                <a:gd name="connsiteY0" fmla="*/ 642565 h 682029"/>
                <a:gd name="connsiteX1" fmla="*/ 614682 w 1259526"/>
                <a:gd name="connsiteY1" fmla="*/ 0 h 682029"/>
                <a:gd name="connsiteX2" fmla="*/ 1243288 w 1259526"/>
                <a:gd name="connsiteY2" fmla="*/ 681527 h 682029"/>
                <a:gd name="connsiteX3" fmla="*/ 1115665 w 1259526"/>
                <a:gd name="connsiteY3" fmla="*/ 682029 h 682029"/>
                <a:gd name="connsiteX4" fmla="*/ 679495 w 1259526"/>
                <a:gd name="connsiteY4" fmla="*/ 96949 h 682029"/>
                <a:gd name="connsiteX5" fmla="*/ 95849 w 1259526"/>
                <a:gd name="connsiteY5" fmla="*/ 646680 h 682029"/>
                <a:gd name="connsiteX6" fmla="*/ 0 w 1259526"/>
                <a:gd name="connsiteY6" fmla="*/ 642565 h 682029"/>
                <a:gd name="connsiteX0" fmla="*/ 0 w 1257982"/>
                <a:gd name="connsiteY0" fmla="*/ 650670 h 690134"/>
                <a:gd name="connsiteX1" fmla="*/ 614682 w 1257982"/>
                <a:gd name="connsiteY1" fmla="*/ 8105 h 690134"/>
                <a:gd name="connsiteX2" fmla="*/ 1243288 w 1257982"/>
                <a:gd name="connsiteY2" fmla="*/ 689632 h 690134"/>
                <a:gd name="connsiteX3" fmla="*/ 1115665 w 1257982"/>
                <a:gd name="connsiteY3" fmla="*/ 690134 h 690134"/>
                <a:gd name="connsiteX4" fmla="*/ 679495 w 1257982"/>
                <a:gd name="connsiteY4" fmla="*/ 105054 h 690134"/>
                <a:gd name="connsiteX5" fmla="*/ 95849 w 1257982"/>
                <a:gd name="connsiteY5" fmla="*/ 654785 h 690134"/>
                <a:gd name="connsiteX6" fmla="*/ 0 w 1257982"/>
                <a:gd name="connsiteY6" fmla="*/ 650670 h 690134"/>
                <a:gd name="connsiteX0" fmla="*/ 0 w 1257982"/>
                <a:gd name="connsiteY0" fmla="*/ 650670 h 689632"/>
                <a:gd name="connsiteX1" fmla="*/ 614682 w 1257982"/>
                <a:gd name="connsiteY1" fmla="*/ 8105 h 689632"/>
                <a:gd name="connsiteX2" fmla="*/ 1243288 w 1257982"/>
                <a:gd name="connsiteY2" fmla="*/ 689632 h 689632"/>
                <a:gd name="connsiteX3" fmla="*/ 1141556 w 1257982"/>
                <a:gd name="connsiteY3" fmla="*/ 681962 h 689632"/>
                <a:gd name="connsiteX4" fmla="*/ 679495 w 1257982"/>
                <a:gd name="connsiteY4" fmla="*/ 105054 h 689632"/>
                <a:gd name="connsiteX5" fmla="*/ 95849 w 1257982"/>
                <a:gd name="connsiteY5" fmla="*/ 654785 h 689632"/>
                <a:gd name="connsiteX6" fmla="*/ 0 w 1257982"/>
                <a:gd name="connsiteY6" fmla="*/ 650670 h 689632"/>
                <a:gd name="connsiteX0" fmla="*/ 0 w 1257982"/>
                <a:gd name="connsiteY0" fmla="*/ 650670 h 689632"/>
                <a:gd name="connsiteX1" fmla="*/ 614682 w 1257982"/>
                <a:gd name="connsiteY1" fmla="*/ 8105 h 689632"/>
                <a:gd name="connsiteX2" fmla="*/ 1243288 w 1257982"/>
                <a:gd name="connsiteY2" fmla="*/ 689632 h 689632"/>
                <a:gd name="connsiteX3" fmla="*/ 1141556 w 1257982"/>
                <a:gd name="connsiteY3" fmla="*/ 681962 h 689632"/>
                <a:gd name="connsiteX4" fmla="*/ 679495 w 1257982"/>
                <a:gd name="connsiteY4" fmla="*/ 105054 h 689632"/>
                <a:gd name="connsiteX5" fmla="*/ 95849 w 1257982"/>
                <a:gd name="connsiteY5" fmla="*/ 654785 h 689632"/>
                <a:gd name="connsiteX6" fmla="*/ 0 w 1257982"/>
                <a:gd name="connsiteY6" fmla="*/ 650670 h 689632"/>
                <a:gd name="connsiteX0" fmla="*/ 0 w 1257982"/>
                <a:gd name="connsiteY0" fmla="*/ 650670 h 689632"/>
                <a:gd name="connsiteX1" fmla="*/ 614682 w 1257982"/>
                <a:gd name="connsiteY1" fmla="*/ 8105 h 689632"/>
                <a:gd name="connsiteX2" fmla="*/ 1243288 w 1257982"/>
                <a:gd name="connsiteY2" fmla="*/ 689632 h 689632"/>
                <a:gd name="connsiteX3" fmla="*/ 1141556 w 1257982"/>
                <a:gd name="connsiteY3" fmla="*/ 681962 h 689632"/>
                <a:gd name="connsiteX4" fmla="*/ 679495 w 1257982"/>
                <a:gd name="connsiteY4" fmla="*/ 105054 h 689632"/>
                <a:gd name="connsiteX5" fmla="*/ 95849 w 1257982"/>
                <a:gd name="connsiteY5" fmla="*/ 654785 h 689632"/>
                <a:gd name="connsiteX6" fmla="*/ 0 w 1257982"/>
                <a:gd name="connsiteY6" fmla="*/ 650670 h 689632"/>
                <a:gd name="connsiteX0" fmla="*/ 0 w 1258018"/>
                <a:gd name="connsiteY0" fmla="*/ 652581 h 691543"/>
                <a:gd name="connsiteX1" fmla="*/ 616034 w 1258018"/>
                <a:gd name="connsiteY1" fmla="*/ 8057 h 691543"/>
                <a:gd name="connsiteX2" fmla="*/ 1243288 w 1258018"/>
                <a:gd name="connsiteY2" fmla="*/ 691543 h 691543"/>
                <a:gd name="connsiteX3" fmla="*/ 1141556 w 1258018"/>
                <a:gd name="connsiteY3" fmla="*/ 683873 h 691543"/>
                <a:gd name="connsiteX4" fmla="*/ 679495 w 1258018"/>
                <a:gd name="connsiteY4" fmla="*/ 106965 h 691543"/>
                <a:gd name="connsiteX5" fmla="*/ 95849 w 1258018"/>
                <a:gd name="connsiteY5" fmla="*/ 656696 h 691543"/>
                <a:gd name="connsiteX6" fmla="*/ 0 w 1258018"/>
                <a:gd name="connsiteY6" fmla="*/ 652581 h 691543"/>
                <a:gd name="connsiteX0" fmla="*/ 0 w 1258018"/>
                <a:gd name="connsiteY0" fmla="*/ 652581 h 691543"/>
                <a:gd name="connsiteX1" fmla="*/ 616034 w 1258018"/>
                <a:gd name="connsiteY1" fmla="*/ 8057 h 691543"/>
                <a:gd name="connsiteX2" fmla="*/ 1243288 w 1258018"/>
                <a:gd name="connsiteY2" fmla="*/ 691543 h 691543"/>
                <a:gd name="connsiteX3" fmla="*/ 1141556 w 1258018"/>
                <a:gd name="connsiteY3" fmla="*/ 683873 h 691543"/>
                <a:gd name="connsiteX4" fmla="*/ 679495 w 1258018"/>
                <a:gd name="connsiteY4" fmla="*/ 106965 h 691543"/>
                <a:gd name="connsiteX5" fmla="*/ 95849 w 1258018"/>
                <a:gd name="connsiteY5" fmla="*/ 656696 h 691543"/>
                <a:gd name="connsiteX6" fmla="*/ 0 w 1258018"/>
                <a:gd name="connsiteY6" fmla="*/ 652581 h 691543"/>
                <a:gd name="connsiteX0" fmla="*/ 0 w 1258018"/>
                <a:gd name="connsiteY0" fmla="*/ 652581 h 691543"/>
                <a:gd name="connsiteX1" fmla="*/ 616034 w 1258018"/>
                <a:gd name="connsiteY1" fmla="*/ 8057 h 691543"/>
                <a:gd name="connsiteX2" fmla="*/ 1243288 w 1258018"/>
                <a:gd name="connsiteY2" fmla="*/ 691543 h 691543"/>
                <a:gd name="connsiteX3" fmla="*/ 1141556 w 1258018"/>
                <a:gd name="connsiteY3" fmla="*/ 683873 h 691543"/>
                <a:gd name="connsiteX4" fmla="*/ 679495 w 1258018"/>
                <a:gd name="connsiteY4" fmla="*/ 106965 h 691543"/>
                <a:gd name="connsiteX5" fmla="*/ 95849 w 1258018"/>
                <a:gd name="connsiteY5" fmla="*/ 656696 h 691543"/>
                <a:gd name="connsiteX6" fmla="*/ 0 w 1258018"/>
                <a:gd name="connsiteY6" fmla="*/ 652581 h 691543"/>
                <a:gd name="connsiteX0" fmla="*/ 0 w 1260780"/>
                <a:gd name="connsiteY0" fmla="*/ 618850 h 691543"/>
                <a:gd name="connsiteX1" fmla="*/ 618796 w 1260780"/>
                <a:gd name="connsiteY1" fmla="*/ 8057 h 691543"/>
                <a:gd name="connsiteX2" fmla="*/ 1246050 w 1260780"/>
                <a:gd name="connsiteY2" fmla="*/ 691543 h 691543"/>
                <a:gd name="connsiteX3" fmla="*/ 1144318 w 1260780"/>
                <a:gd name="connsiteY3" fmla="*/ 683873 h 691543"/>
                <a:gd name="connsiteX4" fmla="*/ 682257 w 1260780"/>
                <a:gd name="connsiteY4" fmla="*/ 106965 h 691543"/>
                <a:gd name="connsiteX5" fmla="*/ 98611 w 1260780"/>
                <a:gd name="connsiteY5" fmla="*/ 656696 h 691543"/>
                <a:gd name="connsiteX6" fmla="*/ 0 w 1260780"/>
                <a:gd name="connsiteY6" fmla="*/ 618850 h 691543"/>
                <a:gd name="connsiteX0" fmla="*/ 47 w 1260827"/>
                <a:gd name="connsiteY0" fmla="*/ 618850 h 691543"/>
                <a:gd name="connsiteX1" fmla="*/ 618843 w 1260827"/>
                <a:gd name="connsiteY1" fmla="*/ 8057 h 691543"/>
                <a:gd name="connsiteX2" fmla="*/ 1246097 w 1260827"/>
                <a:gd name="connsiteY2" fmla="*/ 691543 h 691543"/>
                <a:gd name="connsiteX3" fmla="*/ 1144365 w 1260827"/>
                <a:gd name="connsiteY3" fmla="*/ 683873 h 691543"/>
                <a:gd name="connsiteX4" fmla="*/ 682304 w 1260827"/>
                <a:gd name="connsiteY4" fmla="*/ 106965 h 691543"/>
                <a:gd name="connsiteX5" fmla="*/ 98658 w 1260827"/>
                <a:gd name="connsiteY5" fmla="*/ 656696 h 691543"/>
                <a:gd name="connsiteX6" fmla="*/ 47 w 1260827"/>
                <a:gd name="connsiteY6" fmla="*/ 618850 h 691543"/>
                <a:gd name="connsiteX0" fmla="*/ 50 w 1260830"/>
                <a:gd name="connsiteY0" fmla="*/ 618850 h 692510"/>
                <a:gd name="connsiteX1" fmla="*/ 618846 w 1260830"/>
                <a:gd name="connsiteY1" fmla="*/ 8057 h 692510"/>
                <a:gd name="connsiteX2" fmla="*/ 1246100 w 1260830"/>
                <a:gd name="connsiteY2" fmla="*/ 691543 h 692510"/>
                <a:gd name="connsiteX3" fmla="*/ 1144368 w 1260830"/>
                <a:gd name="connsiteY3" fmla="*/ 683873 h 692510"/>
                <a:gd name="connsiteX4" fmla="*/ 682307 w 1260830"/>
                <a:gd name="connsiteY4" fmla="*/ 106965 h 692510"/>
                <a:gd name="connsiteX5" fmla="*/ 98661 w 1260830"/>
                <a:gd name="connsiteY5" fmla="*/ 656696 h 692510"/>
                <a:gd name="connsiteX6" fmla="*/ 50 w 1260830"/>
                <a:gd name="connsiteY6" fmla="*/ 618850 h 692510"/>
                <a:gd name="connsiteX0" fmla="*/ 50 w 1260830"/>
                <a:gd name="connsiteY0" fmla="*/ 618850 h 692510"/>
                <a:gd name="connsiteX1" fmla="*/ 618846 w 1260830"/>
                <a:gd name="connsiteY1" fmla="*/ 8057 h 692510"/>
                <a:gd name="connsiteX2" fmla="*/ 1246100 w 1260830"/>
                <a:gd name="connsiteY2" fmla="*/ 691543 h 692510"/>
                <a:gd name="connsiteX3" fmla="*/ 1144368 w 1260830"/>
                <a:gd name="connsiteY3" fmla="*/ 683873 h 692510"/>
                <a:gd name="connsiteX4" fmla="*/ 682307 w 1260830"/>
                <a:gd name="connsiteY4" fmla="*/ 106965 h 692510"/>
                <a:gd name="connsiteX5" fmla="*/ 98661 w 1260830"/>
                <a:gd name="connsiteY5" fmla="*/ 656696 h 692510"/>
                <a:gd name="connsiteX6" fmla="*/ 50 w 1260830"/>
                <a:gd name="connsiteY6" fmla="*/ 618850 h 692510"/>
                <a:gd name="connsiteX0" fmla="*/ 50 w 1260830"/>
                <a:gd name="connsiteY0" fmla="*/ 618850 h 692510"/>
                <a:gd name="connsiteX1" fmla="*/ 618846 w 1260830"/>
                <a:gd name="connsiteY1" fmla="*/ 8057 h 692510"/>
                <a:gd name="connsiteX2" fmla="*/ 1246100 w 1260830"/>
                <a:gd name="connsiteY2" fmla="*/ 691543 h 692510"/>
                <a:gd name="connsiteX3" fmla="*/ 1144368 w 1260830"/>
                <a:gd name="connsiteY3" fmla="*/ 683873 h 692510"/>
                <a:gd name="connsiteX4" fmla="*/ 682307 w 1260830"/>
                <a:gd name="connsiteY4" fmla="*/ 106965 h 692510"/>
                <a:gd name="connsiteX5" fmla="*/ 98661 w 1260830"/>
                <a:gd name="connsiteY5" fmla="*/ 656696 h 692510"/>
                <a:gd name="connsiteX6" fmla="*/ 50 w 1260830"/>
                <a:gd name="connsiteY6" fmla="*/ 618850 h 692510"/>
                <a:gd name="connsiteX0" fmla="*/ 50 w 1261634"/>
                <a:gd name="connsiteY0" fmla="*/ 620947 h 694607"/>
                <a:gd name="connsiteX1" fmla="*/ 618846 w 1261634"/>
                <a:gd name="connsiteY1" fmla="*/ 10154 h 694607"/>
                <a:gd name="connsiteX2" fmla="*/ 1246100 w 1261634"/>
                <a:gd name="connsiteY2" fmla="*/ 693640 h 694607"/>
                <a:gd name="connsiteX3" fmla="*/ 1144368 w 1261634"/>
                <a:gd name="connsiteY3" fmla="*/ 685970 h 694607"/>
                <a:gd name="connsiteX4" fmla="*/ 682307 w 1261634"/>
                <a:gd name="connsiteY4" fmla="*/ 109062 h 694607"/>
                <a:gd name="connsiteX5" fmla="*/ 98661 w 1261634"/>
                <a:gd name="connsiteY5" fmla="*/ 658793 h 694607"/>
                <a:gd name="connsiteX6" fmla="*/ 50 w 1261634"/>
                <a:gd name="connsiteY6" fmla="*/ 620947 h 694607"/>
                <a:gd name="connsiteX0" fmla="*/ 50 w 1261788"/>
                <a:gd name="connsiteY0" fmla="*/ 620764 h 694424"/>
                <a:gd name="connsiteX1" fmla="*/ 618846 w 1261788"/>
                <a:gd name="connsiteY1" fmla="*/ 9971 h 694424"/>
                <a:gd name="connsiteX2" fmla="*/ 1246100 w 1261788"/>
                <a:gd name="connsiteY2" fmla="*/ 693457 h 694424"/>
                <a:gd name="connsiteX3" fmla="*/ 1144368 w 1261788"/>
                <a:gd name="connsiteY3" fmla="*/ 685787 h 694424"/>
                <a:gd name="connsiteX4" fmla="*/ 682307 w 1261788"/>
                <a:gd name="connsiteY4" fmla="*/ 108879 h 694424"/>
                <a:gd name="connsiteX5" fmla="*/ 98661 w 1261788"/>
                <a:gd name="connsiteY5" fmla="*/ 658610 h 694424"/>
                <a:gd name="connsiteX6" fmla="*/ 50 w 1261788"/>
                <a:gd name="connsiteY6" fmla="*/ 620764 h 694424"/>
                <a:gd name="connsiteX0" fmla="*/ 50 w 1257988"/>
                <a:gd name="connsiteY0" fmla="*/ 620842 h 694502"/>
                <a:gd name="connsiteX1" fmla="*/ 618846 w 1257988"/>
                <a:gd name="connsiteY1" fmla="*/ 10049 h 694502"/>
                <a:gd name="connsiteX2" fmla="*/ 1242180 w 1257988"/>
                <a:gd name="connsiteY2" fmla="*/ 690830 h 694502"/>
                <a:gd name="connsiteX3" fmla="*/ 1144368 w 1257988"/>
                <a:gd name="connsiteY3" fmla="*/ 685865 h 694502"/>
                <a:gd name="connsiteX4" fmla="*/ 682307 w 1257988"/>
                <a:gd name="connsiteY4" fmla="*/ 108957 h 694502"/>
                <a:gd name="connsiteX5" fmla="*/ 98661 w 1257988"/>
                <a:gd name="connsiteY5" fmla="*/ 658688 h 694502"/>
                <a:gd name="connsiteX6" fmla="*/ 50 w 1257988"/>
                <a:gd name="connsiteY6" fmla="*/ 620842 h 694502"/>
                <a:gd name="connsiteX0" fmla="*/ 50 w 1263305"/>
                <a:gd name="connsiteY0" fmla="*/ 620170 h 693830"/>
                <a:gd name="connsiteX1" fmla="*/ 618846 w 1263305"/>
                <a:gd name="connsiteY1" fmla="*/ 9377 h 693830"/>
                <a:gd name="connsiteX2" fmla="*/ 1242180 w 1263305"/>
                <a:gd name="connsiteY2" fmla="*/ 690158 h 693830"/>
                <a:gd name="connsiteX3" fmla="*/ 1144368 w 1263305"/>
                <a:gd name="connsiteY3" fmla="*/ 685193 h 693830"/>
                <a:gd name="connsiteX4" fmla="*/ 682307 w 1263305"/>
                <a:gd name="connsiteY4" fmla="*/ 108285 h 693830"/>
                <a:gd name="connsiteX5" fmla="*/ 98661 w 1263305"/>
                <a:gd name="connsiteY5" fmla="*/ 658016 h 693830"/>
                <a:gd name="connsiteX6" fmla="*/ 50 w 1263305"/>
                <a:gd name="connsiteY6" fmla="*/ 620170 h 693830"/>
                <a:gd name="connsiteX0" fmla="*/ 50 w 1262835"/>
                <a:gd name="connsiteY0" fmla="*/ 623818 h 697478"/>
                <a:gd name="connsiteX1" fmla="*/ 618846 w 1262835"/>
                <a:gd name="connsiteY1" fmla="*/ 13025 h 697478"/>
                <a:gd name="connsiteX2" fmla="*/ 1242180 w 1262835"/>
                <a:gd name="connsiteY2" fmla="*/ 693806 h 697478"/>
                <a:gd name="connsiteX3" fmla="*/ 1144368 w 1262835"/>
                <a:gd name="connsiteY3" fmla="*/ 688841 h 697478"/>
                <a:gd name="connsiteX4" fmla="*/ 682307 w 1262835"/>
                <a:gd name="connsiteY4" fmla="*/ 111933 h 697478"/>
                <a:gd name="connsiteX5" fmla="*/ 98661 w 1262835"/>
                <a:gd name="connsiteY5" fmla="*/ 661664 h 697478"/>
                <a:gd name="connsiteX6" fmla="*/ 50 w 1262835"/>
                <a:gd name="connsiteY6" fmla="*/ 623818 h 697478"/>
                <a:gd name="connsiteX0" fmla="*/ 50 w 1262835"/>
                <a:gd name="connsiteY0" fmla="*/ 623818 h 953888"/>
                <a:gd name="connsiteX1" fmla="*/ 618846 w 1262835"/>
                <a:gd name="connsiteY1" fmla="*/ 13025 h 953888"/>
                <a:gd name="connsiteX2" fmla="*/ 1242180 w 1262835"/>
                <a:gd name="connsiteY2" fmla="*/ 693806 h 953888"/>
                <a:gd name="connsiteX3" fmla="*/ 813085 w 1262835"/>
                <a:gd name="connsiteY3" fmla="*/ 953888 h 953888"/>
                <a:gd name="connsiteX4" fmla="*/ 1144368 w 1262835"/>
                <a:gd name="connsiteY4" fmla="*/ 688841 h 953888"/>
                <a:gd name="connsiteX5" fmla="*/ 682307 w 1262835"/>
                <a:gd name="connsiteY5" fmla="*/ 111933 h 953888"/>
                <a:gd name="connsiteX6" fmla="*/ 98661 w 1262835"/>
                <a:gd name="connsiteY6" fmla="*/ 661664 h 953888"/>
                <a:gd name="connsiteX7" fmla="*/ 50 w 1262835"/>
                <a:gd name="connsiteY7" fmla="*/ 623818 h 95388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4368 w 1262835"/>
                <a:gd name="connsiteY5" fmla="*/ 688841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4368 w 1262835"/>
                <a:gd name="connsiteY5" fmla="*/ 688841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4368 w 1262835"/>
                <a:gd name="connsiteY5" fmla="*/ 688841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4368 w 1262835"/>
                <a:gd name="connsiteY5" fmla="*/ 688841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4368 w 1262835"/>
                <a:gd name="connsiteY5" fmla="*/ 688841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4958"/>
                <a:gd name="connsiteX1" fmla="*/ 618846 w 1262835"/>
                <a:gd name="connsiteY1" fmla="*/ 13025 h 1064958"/>
                <a:gd name="connsiteX2" fmla="*/ 1242180 w 1262835"/>
                <a:gd name="connsiteY2" fmla="*/ 693806 h 1064958"/>
                <a:gd name="connsiteX3" fmla="*/ 820021 w 1262835"/>
                <a:gd name="connsiteY3" fmla="*/ 1057041 h 1064958"/>
                <a:gd name="connsiteX4" fmla="*/ 813222 w 1262835"/>
                <a:gd name="connsiteY4" fmla="*/ 945303 h 1064958"/>
                <a:gd name="connsiteX5" fmla="*/ 1140311 w 1262835"/>
                <a:gd name="connsiteY5" fmla="*/ 694720 h 1064958"/>
                <a:gd name="connsiteX6" fmla="*/ 682307 w 1262835"/>
                <a:gd name="connsiteY6" fmla="*/ 111933 h 1064958"/>
                <a:gd name="connsiteX7" fmla="*/ 98661 w 1262835"/>
                <a:gd name="connsiteY7" fmla="*/ 661664 h 1064958"/>
                <a:gd name="connsiteX8" fmla="*/ 50 w 1262835"/>
                <a:gd name="connsiteY8" fmla="*/ 623818 h 1064958"/>
                <a:gd name="connsiteX0" fmla="*/ 50 w 1262835"/>
                <a:gd name="connsiteY0" fmla="*/ 623818 h 1064958"/>
                <a:gd name="connsiteX1" fmla="*/ 618846 w 1262835"/>
                <a:gd name="connsiteY1" fmla="*/ 13025 h 1064958"/>
                <a:gd name="connsiteX2" fmla="*/ 1242180 w 1262835"/>
                <a:gd name="connsiteY2" fmla="*/ 693806 h 1064958"/>
                <a:gd name="connsiteX3" fmla="*/ 820021 w 1262835"/>
                <a:gd name="connsiteY3" fmla="*/ 1057041 h 1064958"/>
                <a:gd name="connsiteX4" fmla="*/ 813222 w 1262835"/>
                <a:gd name="connsiteY4" fmla="*/ 945303 h 1064958"/>
                <a:gd name="connsiteX5" fmla="*/ 1140311 w 1262835"/>
                <a:gd name="connsiteY5" fmla="*/ 694720 h 1064958"/>
                <a:gd name="connsiteX6" fmla="*/ 682307 w 1262835"/>
                <a:gd name="connsiteY6" fmla="*/ 111933 h 1064958"/>
                <a:gd name="connsiteX7" fmla="*/ 98661 w 1262835"/>
                <a:gd name="connsiteY7" fmla="*/ 661664 h 1064958"/>
                <a:gd name="connsiteX8" fmla="*/ 50 w 1262835"/>
                <a:gd name="connsiteY8" fmla="*/ 623818 h 1064958"/>
                <a:gd name="connsiteX0" fmla="*/ 50 w 1262835"/>
                <a:gd name="connsiteY0" fmla="*/ 623818 h 1061526"/>
                <a:gd name="connsiteX1" fmla="*/ 618846 w 1262835"/>
                <a:gd name="connsiteY1" fmla="*/ 13025 h 1061526"/>
                <a:gd name="connsiteX2" fmla="*/ 1242180 w 1262835"/>
                <a:gd name="connsiteY2" fmla="*/ 693806 h 1061526"/>
                <a:gd name="connsiteX3" fmla="*/ 820021 w 1262835"/>
                <a:gd name="connsiteY3" fmla="*/ 1057041 h 1061526"/>
                <a:gd name="connsiteX4" fmla="*/ 503496 w 1262835"/>
                <a:gd name="connsiteY4" fmla="*/ 693973 h 1061526"/>
                <a:gd name="connsiteX5" fmla="*/ 813222 w 1262835"/>
                <a:gd name="connsiteY5" fmla="*/ 945303 h 1061526"/>
                <a:gd name="connsiteX6" fmla="*/ 1140311 w 1262835"/>
                <a:gd name="connsiteY6" fmla="*/ 694720 h 1061526"/>
                <a:gd name="connsiteX7" fmla="*/ 682307 w 1262835"/>
                <a:gd name="connsiteY7" fmla="*/ 111933 h 1061526"/>
                <a:gd name="connsiteX8" fmla="*/ 98661 w 1262835"/>
                <a:gd name="connsiteY8" fmla="*/ 661664 h 1061526"/>
                <a:gd name="connsiteX9" fmla="*/ 50 w 1262835"/>
                <a:gd name="connsiteY9" fmla="*/ 623818 h 1061526"/>
                <a:gd name="connsiteX0" fmla="*/ 50 w 1262835"/>
                <a:gd name="connsiteY0" fmla="*/ 623818 h 1065775"/>
                <a:gd name="connsiteX1" fmla="*/ 618846 w 1262835"/>
                <a:gd name="connsiteY1" fmla="*/ 13025 h 1065775"/>
                <a:gd name="connsiteX2" fmla="*/ 1242180 w 1262835"/>
                <a:gd name="connsiteY2" fmla="*/ 693806 h 1065775"/>
                <a:gd name="connsiteX3" fmla="*/ 820021 w 1262835"/>
                <a:gd name="connsiteY3" fmla="*/ 1057041 h 1065775"/>
                <a:gd name="connsiteX4" fmla="*/ 456943 w 1262835"/>
                <a:gd name="connsiteY4" fmla="*/ 878835 h 1065775"/>
                <a:gd name="connsiteX5" fmla="*/ 503496 w 1262835"/>
                <a:gd name="connsiteY5" fmla="*/ 693973 h 1065775"/>
                <a:gd name="connsiteX6" fmla="*/ 813222 w 1262835"/>
                <a:gd name="connsiteY6" fmla="*/ 945303 h 1065775"/>
                <a:gd name="connsiteX7" fmla="*/ 1140311 w 1262835"/>
                <a:gd name="connsiteY7" fmla="*/ 694720 h 1065775"/>
                <a:gd name="connsiteX8" fmla="*/ 682307 w 1262835"/>
                <a:gd name="connsiteY8" fmla="*/ 111933 h 1065775"/>
                <a:gd name="connsiteX9" fmla="*/ 98661 w 1262835"/>
                <a:gd name="connsiteY9" fmla="*/ 661664 h 1065775"/>
                <a:gd name="connsiteX10" fmla="*/ 50 w 1262835"/>
                <a:gd name="connsiteY10" fmla="*/ 623818 h 1065775"/>
                <a:gd name="connsiteX0" fmla="*/ 50 w 1262835"/>
                <a:gd name="connsiteY0" fmla="*/ 623818 h 1067039"/>
                <a:gd name="connsiteX1" fmla="*/ 618846 w 1262835"/>
                <a:gd name="connsiteY1" fmla="*/ 13025 h 1067039"/>
                <a:gd name="connsiteX2" fmla="*/ 1242180 w 1262835"/>
                <a:gd name="connsiteY2" fmla="*/ 693806 h 1067039"/>
                <a:gd name="connsiteX3" fmla="*/ 820021 w 1262835"/>
                <a:gd name="connsiteY3" fmla="*/ 1057041 h 1067039"/>
                <a:gd name="connsiteX4" fmla="*/ 456943 w 1262835"/>
                <a:gd name="connsiteY4" fmla="*/ 878835 h 1067039"/>
                <a:gd name="connsiteX5" fmla="*/ 503496 w 1262835"/>
                <a:gd name="connsiteY5" fmla="*/ 693973 h 1067039"/>
                <a:gd name="connsiteX6" fmla="*/ 813222 w 1262835"/>
                <a:gd name="connsiteY6" fmla="*/ 945303 h 1067039"/>
                <a:gd name="connsiteX7" fmla="*/ 1140311 w 1262835"/>
                <a:gd name="connsiteY7" fmla="*/ 694720 h 1067039"/>
                <a:gd name="connsiteX8" fmla="*/ 682307 w 1262835"/>
                <a:gd name="connsiteY8" fmla="*/ 111933 h 1067039"/>
                <a:gd name="connsiteX9" fmla="*/ 98661 w 1262835"/>
                <a:gd name="connsiteY9" fmla="*/ 661664 h 1067039"/>
                <a:gd name="connsiteX10" fmla="*/ 50 w 1262835"/>
                <a:gd name="connsiteY10" fmla="*/ 623818 h 1067039"/>
                <a:gd name="connsiteX0" fmla="*/ 50 w 1262835"/>
                <a:gd name="connsiteY0" fmla="*/ 623818 h 1062202"/>
                <a:gd name="connsiteX1" fmla="*/ 618846 w 1262835"/>
                <a:gd name="connsiteY1" fmla="*/ 13025 h 1062202"/>
                <a:gd name="connsiteX2" fmla="*/ 1242180 w 1262835"/>
                <a:gd name="connsiteY2" fmla="*/ 693806 h 1062202"/>
                <a:gd name="connsiteX3" fmla="*/ 820021 w 1262835"/>
                <a:gd name="connsiteY3" fmla="*/ 1057041 h 1062202"/>
                <a:gd name="connsiteX4" fmla="*/ 456943 w 1262835"/>
                <a:gd name="connsiteY4" fmla="*/ 878835 h 1062202"/>
                <a:gd name="connsiteX5" fmla="*/ 503496 w 1262835"/>
                <a:gd name="connsiteY5" fmla="*/ 693973 h 1062202"/>
                <a:gd name="connsiteX6" fmla="*/ 813222 w 1262835"/>
                <a:gd name="connsiteY6" fmla="*/ 945303 h 1062202"/>
                <a:gd name="connsiteX7" fmla="*/ 1140311 w 1262835"/>
                <a:gd name="connsiteY7" fmla="*/ 694720 h 1062202"/>
                <a:gd name="connsiteX8" fmla="*/ 682307 w 1262835"/>
                <a:gd name="connsiteY8" fmla="*/ 111933 h 1062202"/>
                <a:gd name="connsiteX9" fmla="*/ 98661 w 1262835"/>
                <a:gd name="connsiteY9" fmla="*/ 661664 h 1062202"/>
                <a:gd name="connsiteX10" fmla="*/ 50 w 1262835"/>
                <a:gd name="connsiteY10" fmla="*/ 623818 h 1062202"/>
                <a:gd name="connsiteX0" fmla="*/ 50 w 1262835"/>
                <a:gd name="connsiteY0" fmla="*/ 623818 h 1059249"/>
                <a:gd name="connsiteX1" fmla="*/ 618846 w 1262835"/>
                <a:gd name="connsiteY1" fmla="*/ 13025 h 1059249"/>
                <a:gd name="connsiteX2" fmla="*/ 1242180 w 1262835"/>
                <a:gd name="connsiteY2" fmla="*/ 693806 h 1059249"/>
                <a:gd name="connsiteX3" fmla="*/ 820021 w 1262835"/>
                <a:gd name="connsiteY3" fmla="*/ 1057041 h 1059249"/>
                <a:gd name="connsiteX4" fmla="*/ 456943 w 1262835"/>
                <a:gd name="connsiteY4" fmla="*/ 878835 h 1059249"/>
                <a:gd name="connsiteX5" fmla="*/ 503496 w 1262835"/>
                <a:gd name="connsiteY5" fmla="*/ 693973 h 1059249"/>
                <a:gd name="connsiteX6" fmla="*/ 813222 w 1262835"/>
                <a:gd name="connsiteY6" fmla="*/ 945303 h 1059249"/>
                <a:gd name="connsiteX7" fmla="*/ 1140311 w 1262835"/>
                <a:gd name="connsiteY7" fmla="*/ 694720 h 1059249"/>
                <a:gd name="connsiteX8" fmla="*/ 682307 w 1262835"/>
                <a:gd name="connsiteY8" fmla="*/ 111933 h 1059249"/>
                <a:gd name="connsiteX9" fmla="*/ 98661 w 1262835"/>
                <a:gd name="connsiteY9" fmla="*/ 661664 h 1059249"/>
                <a:gd name="connsiteX10" fmla="*/ 50 w 1262835"/>
                <a:gd name="connsiteY10" fmla="*/ 623818 h 1059249"/>
                <a:gd name="connsiteX0" fmla="*/ 50 w 1262835"/>
                <a:gd name="connsiteY0" fmla="*/ 623818 h 1060808"/>
                <a:gd name="connsiteX1" fmla="*/ 618846 w 1262835"/>
                <a:gd name="connsiteY1" fmla="*/ 13025 h 1060808"/>
                <a:gd name="connsiteX2" fmla="*/ 1242180 w 1262835"/>
                <a:gd name="connsiteY2" fmla="*/ 693806 h 1060808"/>
                <a:gd name="connsiteX3" fmla="*/ 820021 w 1262835"/>
                <a:gd name="connsiteY3" fmla="*/ 1057041 h 1060808"/>
                <a:gd name="connsiteX4" fmla="*/ 456943 w 1262835"/>
                <a:gd name="connsiteY4" fmla="*/ 878835 h 1060808"/>
                <a:gd name="connsiteX5" fmla="*/ 503496 w 1262835"/>
                <a:gd name="connsiteY5" fmla="*/ 693973 h 1060808"/>
                <a:gd name="connsiteX6" fmla="*/ 813222 w 1262835"/>
                <a:gd name="connsiteY6" fmla="*/ 945303 h 1060808"/>
                <a:gd name="connsiteX7" fmla="*/ 1140311 w 1262835"/>
                <a:gd name="connsiteY7" fmla="*/ 694720 h 1060808"/>
                <a:gd name="connsiteX8" fmla="*/ 682307 w 1262835"/>
                <a:gd name="connsiteY8" fmla="*/ 111933 h 1060808"/>
                <a:gd name="connsiteX9" fmla="*/ 98661 w 1262835"/>
                <a:gd name="connsiteY9" fmla="*/ 661664 h 1060808"/>
                <a:gd name="connsiteX10" fmla="*/ 50 w 1262835"/>
                <a:gd name="connsiteY10" fmla="*/ 623818 h 1060808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3222 w 1262835"/>
                <a:gd name="connsiteY6" fmla="*/ 945303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3222 w 1262835"/>
                <a:gd name="connsiteY6" fmla="*/ 945303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3222 w 1262835"/>
                <a:gd name="connsiteY6" fmla="*/ 945303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1474 w 1262835"/>
                <a:gd name="connsiteY5" fmla="*/ 690798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1474 w 1262835"/>
                <a:gd name="connsiteY5" fmla="*/ 690798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1474 w 1262835"/>
                <a:gd name="connsiteY5" fmla="*/ 690798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511474 w 1262835"/>
                <a:gd name="connsiteY6" fmla="*/ 690798 h 1061194"/>
                <a:gd name="connsiteX7" fmla="*/ 811125 w 1262835"/>
                <a:gd name="connsiteY7" fmla="*/ 952535 h 1061194"/>
                <a:gd name="connsiteX8" fmla="*/ 1140311 w 1262835"/>
                <a:gd name="connsiteY8" fmla="*/ 694720 h 1061194"/>
                <a:gd name="connsiteX9" fmla="*/ 682307 w 1262835"/>
                <a:gd name="connsiteY9" fmla="*/ 111933 h 1061194"/>
                <a:gd name="connsiteX10" fmla="*/ 98661 w 1262835"/>
                <a:gd name="connsiteY10" fmla="*/ 661664 h 1061194"/>
                <a:gd name="connsiteX11" fmla="*/ 50 w 1262835"/>
                <a:gd name="connsiteY1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6773 w 1262835"/>
                <a:gd name="connsiteY6" fmla="*/ 394282 h 1061194"/>
                <a:gd name="connsiteX7" fmla="*/ 615826 w 1262835"/>
                <a:gd name="connsiteY7" fmla="*/ 485062 h 1061194"/>
                <a:gd name="connsiteX8" fmla="*/ 511474 w 1262835"/>
                <a:gd name="connsiteY8" fmla="*/ 690798 h 1061194"/>
                <a:gd name="connsiteX9" fmla="*/ 811125 w 1262835"/>
                <a:gd name="connsiteY9" fmla="*/ 952535 h 1061194"/>
                <a:gd name="connsiteX10" fmla="*/ 1140311 w 1262835"/>
                <a:gd name="connsiteY10" fmla="*/ 694720 h 1061194"/>
                <a:gd name="connsiteX11" fmla="*/ 682307 w 1262835"/>
                <a:gd name="connsiteY11" fmla="*/ 111933 h 1061194"/>
                <a:gd name="connsiteX12" fmla="*/ 98661 w 1262835"/>
                <a:gd name="connsiteY12" fmla="*/ 661664 h 1061194"/>
                <a:gd name="connsiteX13" fmla="*/ 50 w 1262835"/>
                <a:gd name="connsiteY13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6773 w 1262835"/>
                <a:gd name="connsiteY6" fmla="*/ 39428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6773 w 1262835"/>
                <a:gd name="connsiteY6" fmla="*/ 39428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6773 w 1262835"/>
                <a:gd name="connsiteY6" fmla="*/ 39428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8124 w 1262835"/>
                <a:gd name="connsiteY6" fmla="*/ 39232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8124 w 1262835"/>
                <a:gd name="connsiteY6" fmla="*/ 39232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8124 w 1262835"/>
                <a:gd name="connsiteY6" fmla="*/ 39232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39497 w 1262835"/>
                <a:gd name="connsiteY7" fmla="*/ 500532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41457 w 1262835"/>
                <a:gd name="connsiteY7" fmla="*/ 501885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41457 w 1262835"/>
                <a:gd name="connsiteY7" fmla="*/ 501885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4314 w 1262835"/>
                <a:gd name="connsiteY7" fmla="*/ 655430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4314 w 1262835"/>
                <a:gd name="connsiteY7" fmla="*/ 655430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4314 w 1262835"/>
                <a:gd name="connsiteY7" fmla="*/ 655430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4314 w 1262835"/>
                <a:gd name="connsiteY7" fmla="*/ 655430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864933 w 1262835"/>
                <a:gd name="connsiteY8" fmla="*/ 685885 h 1061194"/>
                <a:gd name="connsiteX9" fmla="*/ 841457 w 1262835"/>
                <a:gd name="connsiteY9" fmla="*/ 501885 h 1061194"/>
                <a:gd name="connsiteX10" fmla="*/ 615826 w 1262835"/>
                <a:gd name="connsiteY10" fmla="*/ 485062 h 1061194"/>
                <a:gd name="connsiteX11" fmla="*/ 511474 w 1262835"/>
                <a:gd name="connsiteY11" fmla="*/ 690798 h 1061194"/>
                <a:gd name="connsiteX12" fmla="*/ 811125 w 1262835"/>
                <a:gd name="connsiteY12" fmla="*/ 952535 h 1061194"/>
                <a:gd name="connsiteX13" fmla="*/ 1140311 w 1262835"/>
                <a:gd name="connsiteY13" fmla="*/ 694720 h 1061194"/>
                <a:gd name="connsiteX14" fmla="*/ 682307 w 1262835"/>
                <a:gd name="connsiteY14" fmla="*/ 111933 h 1061194"/>
                <a:gd name="connsiteX15" fmla="*/ 98661 w 1262835"/>
                <a:gd name="connsiteY15" fmla="*/ 661664 h 1061194"/>
                <a:gd name="connsiteX16" fmla="*/ 50 w 1262835"/>
                <a:gd name="connsiteY16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864933 w 1262835"/>
                <a:gd name="connsiteY8" fmla="*/ 685885 h 1061194"/>
                <a:gd name="connsiteX9" fmla="*/ 841457 w 1262835"/>
                <a:gd name="connsiteY9" fmla="*/ 501885 h 1061194"/>
                <a:gd name="connsiteX10" fmla="*/ 615826 w 1262835"/>
                <a:gd name="connsiteY10" fmla="*/ 485062 h 1061194"/>
                <a:gd name="connsiteX11" fmla="*/ 511474 w 1262835"/>
                <a:gd name="connsiteY11" fmla="*/ 690798 h 1061194"/>
                <a:gd name="connsiteX12" fmla="*/ 811125 w 1262835"/>
                <a:gd name="connsiteY12" fmla="*/ 952535 h 1061194"/>
                <a:gd name="connsiteX13" fmla="*/ 1140311 w 1262835"/>
                <a:gd name="connsiteY13" fmla="*/ 694720 h 1061194"/>
                <a:gd name="connsiteX14" fmla="*/ 682307 w 1262835"/>
                <a:gd name="connsiteY14" fmla="*/ 111933 h 1061194"/>
                <a:gd name="connsiteX15" fmla="*/ 98661 w 1262835"/>
                <a:gd name="connsiteY15" fmla="*/ 661664 h 1061194"/>
                <a:gd name="connsiteX16" fmla="*/ 50 w 1262835"/>
                <a:gd name="connsiteY16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864933 w 1262835"/>
                <a:gd name="connsiteY8" fmla="*/ 685885 h 1061194"/>
                <a:gd name="connsiteX9" fmla="*/ 841457 w 1262835"/>
                <a:gd name="connsiteY9" fmla="*/ 501885 h 1061194"/>
                <a:gd name="connsiteX10" fmla="*/ 615826 w 1262835"/>
                <a:gd name="connsiteY10" fmla="*/ 485062 h 1061194"/>
                <a:gd name="connsiteX11" fmla="*/ 511474 w 1262835"/>
                <a:gd name="connsiteY11" fmla="*/ 690798 h 1061194"/>
                <a:gd name="connsiteX12" fmla="*/ 811125 w 1262835"/>
                <a:gd name="connsiteY12" fmla="*/ 952535 h 1061194"/>
                <a:gd name="connsiteX13" fmla="*/ 1140311 w 1262835"/>
                <a:gd name="connsiteY13" fmla="*/ 694720 h 1061194"/>
                <a:gd name="connsiteX14" fmla="*/ 682307 w 1262835"/>
                <a:gd name="connsiteY14" fmla="*/ 111933 h 1061194"/>
                <a:gd name="connsiteX15" fmla="*/ 98661 w 1262835"/>
                <a:gd name="connsiteY15" fmla="*/ 661664 h 1061194"/>
                <a:gd name="connsiteX16" fmla="*/ 50 w 1262835"/>
                <a:gd name="connsiteY16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806 w 1262835"/>
                <a:gd name="connsiteY8" fmla="*/ 842484 h 1061194"/>
                <a:gd name="connsiteX9" fmla="*/ 864933 w 1262835"/>
                <a:gd name="connsiteY9" fmla="*/ 685885 h 1061194"/>
                <a:gd name="connsiteX10" fmla="*/ 841457 w 1262835"/>
                <a:gd name="connsiteY10" fmla="*/ 501885 h 1061194"/>
                <a:gd name="connsiteX11" fmla="*/ 615826 w 1262835"/>
                <a:gd name="connsiteY11" fmla="*/ 485062 h 1061194"/>
                <a:gd name="connsiteX12" fmla="*/ 511474 w 1262835"/>
                <a:gd name="connsiteY12" fmla="*/ 690798 h 1061194"/>
                <a:gd name="connsiteX13" fmla="*/ 811125 w 1262835"/>
                <a:gd name="connsiteY13" fmla="*/ 952535 h 1061194"/>
                <a:gd name="connsiteX14" fmla="*/ 1140311 w 1262835"/>
                <a:gd name="connsiteY14" fmla="*/ 694720 h 1061194"/>
                <a:gd name="connsiteX15" fmla="*/ 682307 w 1262835"/>
                <a:gd name="connsiteY15" fmla="*/ 111933 h 1061194"/>
                <a:gd name="connsiteX16" fmla="*/ 98661 w 1262835"/>
                <a:gd name="connsiteY16" fmla="*/ 661664 h 1061194"/>
                <a:gd name="connsiteX17" fmla="*/ 50 w 1262835"/>
                <a:gd name="connsiteY17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806 w 1262835"/>
                <a:gd name="connsiteY8" fmla="*/ 842484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806 w 1262835"/>
                <a:gd name="connsiteY8" fmla="*/ 842484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806 w 1262835"/>
                <a:gd name="connsiteY8" fmla="*/ 842484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806 w 1262835"/>
                <a:gd name="connsiteY8" fmla="*/ 842484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17562 w 1262835"/>
                <a:gd name="connsiteY9" fmla="*/ 731745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17700 w 1262835"/>
                <a:gd name="connsiteY9" fmla="*/ 723161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17700 w 1262835"/>
                <a:gd name="connsiteY9" fmla="*/ 723161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17700 w 1262835"/>
                <a:gd name="connsiteY9" fmla="*/ 723161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17700 w 1262835"/>
                <a:gd name="connsiteY9" fmla="*/ 723161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717700 w 1262835"/>
                <a:gd name="connsiteY10" fmla="*/ 723161 h 1061194"/>
                <a:gd name="connsiteX11" fmla="*/ 864933 w 1262835"/>
                <a:gd name="connsiteY11" fmla="*/ 685885 h 1061194"/>
                <a:gd name="connsiteX12" fmla="*/ 841457 w 1262835"/>
                <a:gd name="connsiteY12" fmla="*/ 501885 h 1061194"/>
                <a:gd name="connsiteX13" fmla="*/ 615826 w 1262835"/>
                <a:gd name="connsiteY13" fmla="*/ 485062 h 1061194"/>
                <a:gd name="connsiteX14" fmla="*/ 511474 w 1262835"/>
                <a:gd name="connsiteY14" fmla="*/ 690798 h 1061194"/>
                <a:gd name="connsiteX15" fmla="*/ 811125 w 1262835"/>
                <a:gd name="connsiteY15" fmla="*/ 952535 h 1061194"/>
                <a:gd name="connsiteX16" fmla="*/ 1140311 w 1262835"/>
                <a:gd name="connsiteY16" fmla="*/ 694720 h 1061194"/>
                <a:gd name="connsiteX17" fmla="*/ 682307 w 1262835"/>
                <a:gd name="connsiteY17" fmla="*/ 111933 h 1061194"/>
                <a:gd name="connsiteX18" fmla="*/ 98661 w 1262835"/>
                <a:gd name="connsiteY18" fmla="*/ 661664 h 1061194"/>
                <a:gd name="connsiteX19" fmla="*/ 50 w 1262835"/>
                <a:gd name="connsiteY19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717700 w 1262835"/>
                <a:gd name="connsiteY10" fmla="*/ 723161 h 1061194"/>
                <a:gd name="connsiteX11" fmla="*/ 864933 w 1262835"/>
                <a:gd name="connsiteY11" fmla="*/ 685885 h 1061194"/>
                <a:gd name="connsiteX12" fmla="*/ 841457 w 1262835"/>
                <a:gd name="connsiteY12" fmla="*/ 501885 h 1061194"/>
                <a:gd name="connsiteX13" fmla="*/ 615826 w 1262835"/>
                <a:gd name="connsiteY13" fmla="*/ 485062 h 1061194"/>
                <a:gd name="connsiteX14" fmla="*/ 511474 w 1262835"/>
                <a:gd name="connsiteY14" fmla="*/ 690798 h 1061194"/>
                <a:gd name="connsiteX15" fmla="*/ 811125 w 1262835"/>
                <a:gd name="connsiteY15" fmla="*/ 952535 h 1061194"/>
                <a:gd name="connsiteX16" fmla="*/ 1140311 w 1262835"/>
                <a:gd name="connsiteY16" fmla="*/ 694720 h 1061194"/>
                <a:gd name="connsiteX17" fmla="*/ 682307 w 1262835"/>
                <a:gd name="connsiteY17" fmla="*/ 111933 h 1061194"/>
                <a:gd name="connsiteX18" fmla="*/ 98661 w 1262835"/>
                <a:gd name="connsiteY18" fmla="*/ 661664 h 1061194"/>
                <a:gd name="connsiteX19" fmla="*/ 50 w 1262835"/>
                <a:gd name="connsiteY19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717700 w 1262835"/>
                <a:gd name="connsiteY10" fmla="*/ 723161 h 1061194"/>
                <a:gd name="connsiteX11" fmla="*/ 864933 w 1262835"/>
                <a:gd name="connsiteY11" fmla="*/ 685885 h 1061194"/>
                <a:gd name="connsiteX12" fmla="*/ 841457 w 1262835"/>
                <a:gd name="connsiteY12" fmla="*/ 501885 h 1061194"/>
                <a:gd name="connsiteX13" fmla="*/ 615826 w 1262835"/>
                <a:gd name="connsiteY13" fmla="*/ 485062 h 1061194"/>
                <a:gd name="connsiteX14" fmla="*/ 511474 w 1262835"/>
                <a:gd name="connsiteY14" fmla="*/ 690798 h 1061194"/>
                <a:gd name="connsiteX15" fmla="*/ 811125 w 1262835"/>
                <a:gd name="connsiteY15" fmla="*/ 952535 h 1061194"/>
                <a:gd name="connsiteX16" fmla="*/ 1140311 w 1262835"/>
                <a:gd name="connsiteY16" fmla="*/ 694720 h 1061194"/>
                <a:gd name="connsiteX17" fmla="*/ 682307 w 1262835"/>
                <a:gd name="connsiteY17" fmla="*/ 111933 h 1061194"/>
                <a:gd name="connsiteX18" fmla="*/ 98661 w 1262835"/>
                <a:gd name="connsiteY18" fmla="*/ 661664 h 1061194"/>
                <a:gd name="connsiteX19" fmla="*/ 50 w 1262835"/>
                <a:gd name="connsiteY19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717700 w 1262835"/>
                <a:gd name="connsiteY10" fmla="*/ 723161 h 1061194"/>
                <a:gd name="connsiteX11" fmla="*/ 864933 w 1262835"/>
                <a:gd name="connsiteY11" fmla="*/ 685885 h 1061194"/>
                <a:gd name="connsiteX12" fmla="*/ 841457 w 1262835"/>
                <a:gd name="connsiteY12" fmla="*/ 501885 h 1061194"/>
                <a:gd name="connsiteX13" fmla="*/ 615826 w 1262835"/>
                <a:gd name="connsiteY13" fmla="*/ 485062 h 1061194"/>
                <a:gd name="connsiteX14" fmla="*/ 511474 w 1262835"/>
                <a:gd name="connsiteY14" fmla="*/ 690798 h 1061194"/>
                <a:gd name="connsiteX15" fmla="*/ 811125 w 1262835"/>
                <a:gd name="connsiteY15" fmla="*/ 952535 h 1061194"/>
                <a:gd name="connsiteX16" fmla="*/ 1140311 w 1262835"/>
                <a:gd name="connsiteY16" fmla="*/ 694720 h 1061194"/>
                <a:gd name="connsiteX17" fmla="*/ 682307 w 1262835"/>
                <a:gd name="connsiteY17" fmla="*/ 111933 h 1061194"/>
                <a:gd name="connsiteX18" fmla="*/ 98661 w 1262835"/>
                <a:gd name="connsiteY18" fmla="*/ 661664 h 1061194"/>
                <a:gd name="connsiteX19" fmla="*/ 50 w 1262835"/>
                <a:gd name="connsiteY19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17700 w 1262835"/>
                <a:gd name="connsiteY11" fmla="*/ 723161 h 1061194"/>
                <a:gd name="connsiteX12" fmla="*/ 864933 w 1262835"/>
                <a:gd name="connsiteY12" fmla="*/ 685885 h 1061194"/>
                <a:gd name="connsiteX13" fmla="*/ 841457 w 1262835"/>
                <a:gd name="connsiteY13" fmla="*/ 501885 h 1061194"/>
                <a:gd name="connsiteX14" fmla="*/ 615826 w 1262835"/>
                <a:gd name="connsiteY14" fmla="*/ 485062 h 1061194"/>
                <a:gd name="connsiteX15" fmla="*/ 511474 w 1262835"/>
                <a:gd name="connsiteY15" fmla="*/ 690798 h 1061194"/>
                <a:gd name="connsiteX16" fmla="*/ 811125 w 1262835"/>
                <a:gd name="connsiteY16" fmla="*/ 952535 h 1061194"/>
                <a:gd name="connsiteX17" fmla="*/ 1140311 w 1262835"/>
                <a:gd name="connsiteY17" fmla="*/ 694720 h 1061194"/>
                <a:gd name="connsiteX18" fmla="*/ 682307 w 1262835"/>
                <a:gd name="connsiteY18" fmla="*/ 111933 h 1061194"/>
                <a:gd name="connsiteX19" fmla="*/ 98661 w 1262835"/>
                <a:gd name="connsiteY19" fmla="*/ 661664 h 1061194"/>
                <a:gd name="connsiteX20" fmla="*/ 50 w 1262835"/>
                <a:gd name="connsiteY2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744770 w 1262835"/>
                <a:gd name="connsiteY12" fmla="*/ 600075 h 1061194"/>
                <a:gd name="connsiteX13" fmla="*/ 717700 w 1262835"/>
                <a:gd name="connsiteY13" fmla="*/ 723161 h 1061194"/>
                <a:gd name="connsiteX14" fmla="*/ 864933 w 1262835"/>
                <a:gd name="connsiteY14" fmla="*/ 685885 h 1061194"/>
                <a:gd name="connsiteX15" fmla="*/ 841457 w 1262835"/>
                <a:gd name="connsiteY15" fmla="*/ 501885 h 1061194"/>
                <a:gd name="connsiteX16" fmla="*/ 615826 w 1262835"/>
                <a:gd name="connsiteY16" fmla="*/ 485062 h 1061194"/>
                <a:gd name="connsiteX17" fmla="*/ 511474 w 1262835"/>
                <a:gd name="connsiteY17" fmla="*/ 690798 h 1061194"/>
                <a:gd name="connsiteX18" fmla="*/ 811125 w 1262835"/>
                <a:gd name="connsiteY18" fmla="*/ 952535 h 1061194"/>
                <a:gd name="connsiteX19" fmla="*/ 1140311 w 1262835"/>
                <a:gd name="connsiteY19" fmla="*/ 694720 h 1061194"/>
                <a:gd name="connsiteX20" fmla="*/ 682307 w 1262835"/>
                <a:gd name="connsiteY20" fmla="*/ 111933 h 1061194"/>
                <a:gd name="connsiteX21" fmla="*/ 98661 w 1262835"/>
                <a:gd name="connsiteY21" fmla="*/ 661664 h 1061194"/>
                <a:gd name="connsiteX22" fmla="*/ 50 w 1262835"/>
                <a:gd name="connsiteY2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00725 w 1262835"/>
                <a:gd name="connsiteY12" fmla="*/ 653152 h 1061194"/>
                <a:gd name="connsiteX13" fmla="*/ 744770 w 1262835"/>
                <a:gd name="connsiteY13" fmla="*/ 600075 h 1061194"/>
                <a:gd name="connsiteX14" fmla="*/ 717700 w 1262835"/>
                <a:gd name="connsiteY14" fmla="*/ 723161 h 1061194"/>
                <a:gd name="connsiteX15" fmla="*/ 864933 w 1262835"/>
                <a:gd name="connsiteY15" fmla="*/ 685885 h 1061194"/>
                <a:gd name="connsiteX16" fmla="*/ 841457 w 1262835"/>
                <a:gd name="connsiteY16" fmla="*/ 501885 h 1061194"/>
                <a:gd name="connsiteX17" fmla="*/ 615826 w 1262835"/>
                <a:gd name="connsiteY17" fmla="*/ 485062 h 1061194"/>
                <a:gd name="connsiteX18" fmla="*/ 511474 w 1262835"/>
                <a:gd name="connsiteY18" fmla="*/ 690798 h 1061194"/>
                <a:gd name="connsiteX19" fmla="*/ 811125 w 1262835"/>
                <a:gd name="connsiteY19" fmla="*/ 952535 h 1061194"/>
                <a:gd name="connsiteX20" fmla="*/ 1140311 w 1262835"/>
                <a:gd name="connsiteY20" fmla="*/ 694720 h 1061194"/>
                <a:gd name="connsiteX21" fmla="*/ 682307 w 1262835"/>
                <a:gd name="connsiteY21" fmla="*/ 111933 h 1061194"/>
                <a:gd name="connsiteX22" fmla="*/ 98661 w 1262835"/>
                <a:gd name="connsiteY22" fmla="*/ 661664 h 1061194"/>
                <a:gd name="connsiteX23" fmla="*/ 50 w 1262835"/>
                <a:gd name="connsiteY23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00725 w 1262835"/>
                <a:gd name="connsiteY12" fmla="*/ 653152 h 1061194"/>
                <a:gd name="connsiteX13" fmla="*/ 744770 w 1262835"/>
                <a:gd name="connsiteY13" fmla="*/ 600075 h 1061194"/>
                <a:gd name="connsiteX14" fmla="*/ 717700 w 1262835"/>
                <a:gd name="connsiteY14" fmla="*/ 723161 h 1061194"/>
                <a:gd name="connsiteX15" fmla="*/ 864933 w 1262835"/>
                <a:gd name="connsiteY15" fmla="*/ 685885 h 1061194"/>
                <a:gd name="connsiteX16" fmla="*/ 841457 w 1262835"/>
                <a:gd name="connsiteY16" fmla="*/ 501885 h 1061194"/>
                <a:gd name="connsiteX17" fmla="*/ 615826 w 1262835"/>
                <a:gd name="connsiteY17" fmla="*/ 485062 h 1061194"/>
                <a:gd name="connsiteX18" fmla="*/ 511474 w 1262835"/>
                <a:gd name="connsiteY18" fmla="*/ 690798 h 1061194"/>
                <a:gd name="connsiteX19" fmla="*/ 811125 w 1262835"/>
                <a:gd name="connsiteY19" fmla="*/ 952535 h 1061194"/>
                <a:gd name="connsiteX20" fmla="*/ 1140311 w 1262835"/>
                <a:gd name="connsiteY20" fmla="*/ 694720 h 1061194"/>
                <a:gd name="connsiteX21" fmla="*/ 682307 w 1262835"/>
                <a:gd name="connsiteY21" fmla="*/ 111933 h 1061194"/>
                <a:gd name="connsiteX22" fmla="*/ 98661 w 1262835"/>
                <a:gd name="connsiteY22" fmla="*/ 661664 h 1061194"/>
                <a:gd name="connsiteX23" fmla="*/ 50 w 1262835"/>
                <a:gd name="connsiteY23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00725 w 1262835"/>
                <a:gd name="connsiteY12" fmla="*/ 653152 h 1061194"/>
                <a:gd name="connsiteX13" fmla="*/ 744770 w 1262835"/>
                <a:gd name="connsiteY13" fmla="*/ 600075 h 1061194"/>
                <a:gd name="connsiteX14" fmla="*/ 717700 w 1262835"/>
                <a:gd name="connsiteY14" fmla="*/ 723161 h 1061194"/>
                <a:gd name="connsiteX15" fmla="*/ 864933 w 1262835"/>
                <a:gd name="connsiteY15" fmla="*/ 685885 h 1061194"/>
                <a:gd name="connsiteX16" fmla="*/ 841457 w 1262835"/>
                <a:gd name="connsiteY16" fmla="*/ 501885 h 1061194"/>
                <a:gd name="connsiteX17" fmla="*/ 615826 w 1262835"/>
                <a:gd name="connsiteY17" fmla="*/ 485062 h 1061194"/>
                <a:gd name="connsiteX18" fmla="*/ 511474 w 1262835"/>
                <a:gd name="connsiteY18" fmla="*/ 690798 h 1061194"/>
                <a:gd name="connsiteX19" fmla="*/ 811125 w 1262835"/>
                <a:gd name="connsiteY19" fmla="*/ 952535 h 1061194"/>
                <a:gd name="connsiteX20" fmla="*/ 1140311 w 1262835"/>
                <a:gd name="connsiteY20" fmla="*/ 694720 h 1061194"/>
                <a:gd name="connsiteX21" fmla="*/ 682307 w 1262835"/>
                <a:gd name="connsiteY21" fmla="*/ 111933 h 1061194"/>
                <a:gd name="connsiteX22" fmla="*/ 98661 w 1262835"/>
                <a:gd name="connsiteY22" fmla="*/ 661664 h 1061194"/>
                <a:gd name="connsiteX23" fmla="*/ 50 w 1262835"/>
                <a:gd name="connsiteY23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9951 w 1262835"/>
                <a:gd name="connsiteY12" fmla="*/ 619913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9951 w 1262835"/>
                <a:gd name="connsiteY12" fmla="*/ 619913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9951 w 1262835"/>
                <a:gd name="connsiteY12" fmla="*/ 619913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8196 w 1262835"/>
                <a:gd name="connsiteY11" fmla="*/ 516544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8196 w 1262835"/>
                <a:gd name="connsiteY11" fmla="*/ 516544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8196 w 1262835"/>
                <a:gd name="connsiteY11" fmla="*/ 516544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3085"/>
                <a:gd name="connsiteY0" fmla="*/ 619126 h 1056502"/>
                <a:gd name="connsiteX1" fmla="*/ 618846 w 1263085"/>
                <a:gd name="connsiteY1" fmla="*/ 8333 h 1056502"/>
                <a:gd name="connsiteX2" fmla="*/ 1242180 w 1263085"/>
                <a:gd name="connsiteY2" fmla="*/ 689114 h 1056502"/>
                <a:gd name="connsiteX3" fmla="*/ 820021 w 1263085"/>
                <a:gd name="connsiteY3" fmla="*/ 1052349 h 1056502"/>
                <a:gd name="connsiteX4" fmla="*/ 456943 w 1263085"/>
                <a:gd name="connsiteY4" fmla="*/ 874143 h 1056502"/>
                <a:gd name="connsiteX5" fmla="*/ 519377 w 1263085"/>
                <a:gd name="connsiteY5" fmla="*/ 439855 h 1056502"/>
                <a:gd name="connsiteX6" fmla="*/ 891436 w 1263085"/>
                <a:gd name="connsiteY6" fmla="*/ 387023 h 1056502"/>
                <a:gd name="connsiteX7" fmla="*/ 981609 w 1263085"/>
                <a:gd name="connsiteY7" fmla="*/ 654656 h 1056502"/>
                <a:gd name="connsiteX8" fmla="*/ 785198 w 1263085"/>
                <a:gd name="connsiteY8" fmla="*/ 834480 h 1056502"/>
                <a:gd name="connsiteX9" fmla="*/ 615212 w 1263085"/>
                <a:gd name="connsiteY9" fmla="*/ 766367 h 1056502"/>
                <a:gd name="connsiteX10" fmla="*/ 609925 w 1263085"/>
                <a:gd name="connsiteY10" fmla="*/ 560199 h 1056502"/>
                <a:gd name="connsiteX11" fmla="*/ 808196 w 1263085"/>
                <a:gd name="connsiteY11" fmla="*/ 511852 h 1056502"/>
                <a:gd name="connsiteX12" fmla="*/ 866639 w 1263085"/>
                <a:gd name="connsiteY12" fmla="*/ 615829 h 1056502"/>
                <a:gd name="connsiteX13" fmla="*/ 800725 w 1263085"/>
                <a:gd name="connsiteY13" fmla="*/ 648460 h 1056502"/>
                <a:gd name="connsiteX14" fmla="*/ 744770 w 1263085"/>
                <a:gd name="connsiteY14" fmla="*/ 595383 h 1056502"/>
                <a:gd name="connsiteX15" fmla="*/ 717700 w 1263085"/>
                <a:gd name="connsiteY15" fmla="*/ 718469 h 1056502"/>
                <a:gd name="connsiteX16" fmla="*/ 864933 w 1263085"/>
                <a:gd name="connsiteY16" fmla="*/ 681193 h 1056502"/>
                <a:gd name="connsiteX17" fmla="*/ 841457 w 1263085"/>
                <a:gd name="connsiteY17" fmla="*/ 497193 h 1056502"/>
                <a:gd name="connsiteX18" fmla="*/ 615826 w 1263085"/>
                <a:gd name="connsiteY18" fmla="*/ 480370 h 1056502"/>
                <a:gd name="connsiteX19" fmla="*/ 511474 w 1263085"/>
                <a:gd name="connsiteY19" fmla="*/ 686106 h 1056502"/>
                <a:gd name="connsiteX20" fmla="*/ 811125 w 1263085"/>
                <a:gd name="connsiteY20" fmla="*/ 947843 h 1056502"/>
                <a:gd name="connsiteX21" fmla="*/ 1140311 w 1263085"/>
                <a:gd name="connsiteY21" fmla="*/ 690028 h 1056502"/>
                <a:gd name="connsiteX22" fmla="*/ 682307 w 1263085"/>
                <a:gd name="connsiteY22" fmla="*/ 107241 h 1056502"/>
                <a:gd name="connsiteX23" fmla="*/ 98661 w 1263085"/>
                <a:gd name="connsiteY23" fmla="*/ 656972 h 1056502"/>
                <a:gd name="connsiteX24" fmla="*/ 50 w 1263085"/>
                <a:gd name="connsiteY24" fmla="*/ 619126 h 1056502"/>
                <a:gd name="connsiteX0" fmla="*/ 50 w 1259187"/>
                <a:gd name="connsiteY0" fmla="*/ 619948 h 1057324"/>
                <a:gd name="connsiteX1" fmla="*/ 618846 w 1259187"/>
                <a:gd name="connsiteY1" fmla="*/ 9155 h 1057324"/>
                <a:gd name="connsiteX2" fmla="*/ 1242180 w 1259187"/>
                <a:gd name="connsiteY2" fmla="*/ 689936 h 1057324"/>
                <a:gd name="connsiteX3" fmla="*/ 820021 w 1259187"/>
                <a:gd name="connsiteY3" fmla="*/ 1053171 h 1057324"/>
                <a:gd name="connsiteX4" fmla="*/ 456943 w 1259187"/>
                <a:gd name="connsiteY4" fmla="*/ 874965 h 1057324"/>
                <a:gd name="connsiteX5" fmla="*/ 519377 w 1259187"/>
                <a:gd name="connsiteY5" fmla="*/ 440677 h 1057324"/>
                <a:gd name="connsiteX6" fmla="*/ 891436 w 1259187"/>
                <a:gd name="connsiteY6" fmla="*/ 387845 h 1057324"/>
                <a:gd name="connsiteX7" fmla="*/ 981609 w 1259187"/>
                <a:gd name="connsiteY7" fmla="*/ 655478 h 1057324"/>
                <a:gd name="connsiteX8" fmla="*/ 785198 w 1259187"/>
                <a:gd name="connsiteY8" fmla="*/ 835302 h 1057324"/>
                <a:gd name="connsiteX9" fmla="*/ 615212 w 1259187"/>
                <a:gd name="connsiteY9" fmla="*/ 767189 h 1057324"/>
                <a:gd name="connsiteX10" fmla="*/ 609925 w 1259187"/>
                <a:gd name="connsiteY10" fmla="*/ 561021 h 1057324"/>
                <a:gd name="connsiteX11" fmla="*/ 808196 w 1259187"/>
                <a:gd name="connsiteY11" fmla="*/ 512674 h 1057324"/>
                <a:gd name="connsiteX12" fmla="*/ 866639 w 1259187"/>
                <a:gd name="connsiteY12" fmla="*/ 616651 h 1057324"/>
                <a:gd name="connsiteX13" fmla="*/ 800725 w 1259187"/>
                <a:gd name="connsiteY13" fmla="*/ 649282 h 1057324"/>
                <a:gd name="connsiteX14" fmla="*/ 744770 w 1259187"/>
                <a:gd name="connsiteY14" fmla="*/ 596205 h 1057324"/>
                <a:gd name="connsiteX15" fmla="*/ 717700 w 1259187"/>
                <a:gd name="connsiteY15" fmla="*/ 719291 h 1057324"/>
                <a:gd name="connsiteX16" fmla="*/ 864933 w 1259187"/>
                <a:gd name="connsiteY16" fmla="*/ 682015 h 1057324"/>
                <a:gd name="connsiteX17" fmla="*/ 841457 w 1259187"/>
                <a:gd name="connsiteY17" fmla="*/ 498015 h 1057324"/>
                <a:gd name="connsiteX18" fmla="*/ 615826 w 1259187"/>
                <a:gd name="connsiteY18" fmla="*/ 481192 h 1057324"/>
                <a:gd name="connsiteX19" fmla="*/ 511474 w 1259187"/>
                <a:gd name="connsiteY19" fmla="*/ 686928 h 1057324"/>
                <a:gd name="connsiteX20" fmla="*/ 811125 w 1259187"/>
                <a:gd name="connsiteY20" fmla="*/ 948665 h 1057324"/>
                <a:gd name="connsiteX21" fmla="*/ 1140311 w 1259187"/>
                <a:gd name="connsiteY21" fmla="*/ 690850 h 1057324"/>
                <a:gd name="connsiteX22" fmla="*/ 682307 w 1259187"/>
                <a:gd name="connsiteY22" fmla="*/ 108063 h 1057324"/>
                <a:gd name="connsiteX23" fmla="*/ 98661 w 1259187"/>
                <a:gd name="connsiteY23" fmla="*/ 657794 h 1057324"/>
                <a:gd name="connsiteX24" fmla="*/ 50 w 1259187"/>
                <a:gd name="connsiteY24" fmla="*/ 619948 h 1057324"/>
                <a:gd name="connsiteX0" fmla="*/ 50 w 1259187"/>
                <a:gd name="connsiteY0" fmla="*/ 619948 h 1057324"/>
                <a:gd name="connsiteX1" fmla="*/ 618846 w 1259187"/>
                <a:gd name="connsiteY1" fmla="*/ 9155 h 1057324"/>
                <a:gd name="connsiteX2" fmla="*/ 1242180 w 1259187"/>
                <a:gd name="connsiteY2" fmla="*/ 689936 h 1057324"/>
                <a:gd name="connsiteX3" fmla="*/ 820021 w 1259187"/>
                <a:gd name="connsiteY3" fmla="*/ 1053171 h 1057324"/>
                <a:gd name="connsiteX4" fmla="*/ 456943 w 1259187"/>
                <a:gd name="connsiteY4" fmla="*/ 874965 h 1057324"/>
                <a:gd name="connsiteX5" fmla="*/ 519377 w 1259187"/>
                <a:gd name="connsiteY5" fmla="*/ 440677 h 1057324"/>
                <a:gd name="connsiteX6" fmla="*/ 891436 w 1259187"/>
                <a:gd name="connsiteY6" fmla="*/ 387845 h 1057324"/>
                <a:gd name="connsiteX7" fmla="*/ 981609 w 1259187"/>
                <a:gd name="connsiteY7" fmla="*/ 655478 h 1057324"/>
                <a:gd name="connsiteX8" fmla="*/ 785198 w 1259187"/>
                <a:gd name="connsiteY8" fmla="*/ 835302 h 1057324"/>
                <a:gd name="connsiteX9" fmla="*/ 615212 w 1259187"/>
                <a:gd name="connsiteY9" fmla="*/ 767189 h 1057324"/>
                <a:gd name="connsiteX10" fmla="*/ 609925 w 1259187"/>
                <a:gd name="connsiteY10" fmla="*/ 561021 h 1057324"/>
                <a:gd name="connsiteX11" fmla="*/ 808196 w 1259187"/>
                <a:gd name="connsiteY11" fmla="*/ 512674 h 1057324"/>
                <a:gd name="connsiteX12" fmla="*/ 866639 w 1259187"/>
                <a:gd name="connsiteY12" fmla="*/ 616651 h 1057324"/>
                <a:gd name="connsiteX13" fmla="*/ 800725 w 1259187"/>
                <a:gd name="connsiteY13" fmla="*/ 649282 h 1057324"/>
                <a:gd name="connsiteX14" fmla="*/ 744770 w 1259187"/>
                <a:gd name="connsiteY14" fmla="*/ 596205 h 1057324"/>
                <a:gd name="connsiteX15" fmla="*/ 717700 w 1259187"/>
                <a:gd name="connsiteY15" fmla="*/ 719291 h 1057324"/>
                <a:gd name="connsiteX16" fmla="*/ 864933 w 1259187"/>
                <a:gd name="connsiteY16" fmla="*/ 682015 h 1057324"/>
                <a:gd name="connsiteX17" fmla="*/ 841457 w 1259187"/>
                <a:gd name="connsiteY17" fmla="*/ 498015 h 1057324"/>
                <a:gd name="connsiteX18" fmla="*/ 615826 w 1259187"/>
                <a:gd name="connsiteY18" fmla="*/ 481192 h 1057324"/>
                <a:gd name="connsiteX19" fmla="*/ 511474 w 1259187"/>
                <a:gd name="connsiteY19" fmla="*/ 686928 h 1057324"/>
                <a:gd name="connsiteX20" fmla="*/ 811125 w 1259187"/>
                <a:gd name="connsiteY20" fmla="*/ 948665 h 1057324"/>
                <a:gd name="connsiteX21" fmla="*/ 1140311 w 1259187"/>
                <a:gd name="connsiteY21" fmla="*/ 690850 h 1057324"/>
                <a:gd name="connsiteX22" fmla="*/ 682307 w 1259187"/>
                <a:gd name="connsiteY22" fmla="*/ 108063 h 1057324"/>
                <a:gd name="connsiteX23" fmla="*/ 98661 w 1259187"/>
                <a:gd name="connsiteY23" fmla="*/ 657794 h 1057324"/>
                <a:gd name="connsiteX24" fmla="*/ 50 w 1259187"/>
                <a:gd name="connsiteY24" fmla="*/ 619948 h 1057324"/>
                <a:gd name="connsiteX0" fmla="*/ 50 w 1256703"/>
                <a:gd name="connsiteY0" fmla="*/ 620080 h 1057456"/>
                <a:gd name="connsiteX1" fmla="*/ 618846 w 1256703"/>
                <a:gd name="connsiteY1" fmla="*/ 9287 h 1057456"/>
                <a:gd name="connsiteX2" fmla="*/ 1239612 w 1256703"/>
                <a:gd name="connsiteY2" fmla="*/ 685403 h 1057456"/>
                <a:gd name="connsiteX3" fmla="*/ 820021 w 1256703"/>
                <a:gd name="connsiteY3" fmla="*/ 1053303 h 1057456"/>
                <a:gd name="connsiteX4" fmla="*/ 456943 w 1256703"/>
                <a:gd name="connsiteY4" fmla="*/ 875097 h 1057456"/>
                <a:gd name="connsiteX5" fmla="*/ 519377 w 1256703"/>
                <a:gd name="connsiteY5" fmla="*/ 440809 h 1057456"/>
                <a:gd name="connsiteX6" fmla="*/ 891436 w 1256703"/>
                <a:gd name="connsiteY6" fmla="*/ 387977 h 1057456"/>
                <a:gd name="connsiteX7" fmla="*/ 981609 w 1256703"/>
                <a:gd name="connsiteY7" fmla="*/ 655610 h 1057456"/>
                <a:gd name="connsiteX8" fmla="*/ 785198 w 1256703"/>
                <a:gd name="connsiteY8" fmla="*/ 835434 h 1057456"/>
                <a:gd name="connsiteX9" fmla="*/ 615212 w 1256703"/>
                <a:gd name="connsiteY9" fmla="*/ 767321 h 1057456"/>
                <a:gd name="connsiteX10" fmla="*/ 609925 w 1256703"/>
                <a:gd name="connsiteY10" fmla="*/ 561153 h 1057456"/>
                <a:gd name="connsiteX11" fmla="*/ 808196 w 1256703"/>
                <a:gd name="connsiteY11" fmla="*/ 512806 h 1057456"/>
                <a:gd name="connsiteX12" fmla="*/ 866639 w 1256703"/>
                <a:gd name="connsiteY12" fmla="*/ 616783 h 1057456"/>
                <a:gd name="connsiteX13" fmla="*/ 800725 w 1256703"/>
                <a:gd name="connsiteY13" fmla="*/ 649414 h 1057456"/>
                <a:gd name="connsiteX14" fmla="*/ 744770 w 1256703"/>
                <a:gd name="connsiteY14" fmla="*/ 596337 h 1057456"/>
                <a:gd name="connsiteX15" fmla="*/ 717700 w 1256703"/>
                <a:gd name="connsiteY15" fmla="*/ 719423 h 1057456"/>
                <a:gd name="connsiteX16" fmla="*/ 864933 w 1256703"/>
                <a:gd name="connsiteY16" fmla="*/ 682147 h 1057456"/>
                <a:gd name="connsiteX17" fmla="*/ 841457 w 1256703"/>
                <a:gd name="connsiteY17" fmla="*/ 498147 h 1057456"/>
                <a:gd name="connsiteX18" fmla="*/ 615826 w 1256703"/>
                <a:gd name="connsiteY18" fmla="*/ 481324 h 1057456"/>
                <a:gd name="connsiteX19" fmla="*/ 511474 w 1256703"/>
                <a:gd name="connsiteY19" fmla="*/ 687060 h 1057456"/>
                <a:gd name="connsiteX20" fmla="*/ 811125 w 1256703"/>
                <a:gd name="connsiteY20" fmla="*/ 948797 h 1057456"/>
                <a:gd name="connsiteX21" fmla="*/ 1140311 w 1256703"/>
                <a:gd name="connsiteY21" fmla="*/ 690982 h 1057456"/>
                <a:gd name="connsiteX22" fmla="*/ 682307 w 1256703"/>
                <a:gd name="connsiteY22" fmla="*/ 108195 h 1057456"/>
                <a:gd name="connsiteX23" fmla="*/ 98661 w 1256703"/>
                <a:gd name="connsiteY23" fmla="*/ 657926 h 1057456"/>
                <a:gd name="connsiteX24" fmla="*/ 50 w 1256703"/>
                <a:gd name="connsiteY24" fmla="*/ 620080 h 1057456"/>
                <a:gd name="connsiteX0" fmla="*/ 50 w 1256703"/>
                <a:gd name="connsiteY0" fmla="*/ 620080 h 1057456"/>
                <a:gd name="connsiteX1" fmla="*/ 618846 w 1256703"/>
                <a:gd name="connsiteY1" fmla="*/ 9287 h 1057456"/>
                <a:gd name="connsiteX2" fmla="*/ 1239612 w 1256703"/>
                <a:gd name="connsiteY2" fmla="*/ 685403 h 1057456"/>
                <a:gd name="connsiteX3" fmla="*/ 820021 w 1256703"/>
                <a:gd name="connsiteY3" fmla="*/ 1053303 h 1057456"/>
                <a:gd name="connsiteX4" fmla="*/ 456943 w 1256703"/>
                <a:gd name="connsiteY4" fmla="*/ 875097 h 1057456"/>
                <a:gd name="connsiteX5" fmla="*/ 519377 w 1256703"/>
                <a:gd name="connsiteY5" fmla="*/ 440809 h 1057456"/>
                <a:gd name="connsiteX6" fmla="*/ 891436 w 1256703"/>
                <a:gd name="connsiteY6" fmla="*/ 387977 h 1057456"/>
                <a:gd name="connsiteX7" fmla="*/ 981609 w 1256703"/>
                <a:gd name="connsiteY7" fmla="*/ 655610 h 1057456"/>
                <a:gd name="connsiteX8" fmla="*/ 785198 w 1256703"/>
                <a:gd name="connsiteY8" fmla="*/ 835434 h 1057456"/>
                <a:gd name="connsiteX9" fmla="*/ 615212 w 1256703"/>
                <a:gd name="connsiteY9" fmla="*/ 767321 h 1057456"/>
                <a:gd name="connsiteX10" fmla="*/ 609925 w 1256703"/>
                <a:gd name="connsiteY10" fmla="*/ 561153 h 1057456"/>
                <a:gd name="connsiteX11" fmla="*/ 808196 w 1256703"/>
                <a:gd name="connsiteY11" fmla="*/ 512806 h 1057456"/>
                <a:gd name="connsiteX12" fmla="*/ 866639 w 1256703"/>
                <a:gd name="connsiteY12" fmla="*/ 616783 h 1057456"/>
                <a:gd name="connsiteX13" fmla="*/ 800725 w 1256703"/>
                <a:gd name="connsiteY13" fmla="*/ 649414 h 1057456"/>
                <a:gd name="connsiteX14" fmla="*/ 744770 w 1256703"/>
                <a:gd name="connsiteY14" fmla="*/ 596337 h 1057456"/>
                <a:gd name="connsiteX15" fmla="*/ 717700 w 1256703"/>
                <a:gd name="connsiteY15" fmla="*/ 719423 h 1057456"/>
                <a:gd name="connsiteX16" fmla="*/ 864933 w 1256703"/>
                <a:gd name="connsiteY16" fmla="*/ 682147 h 1057456"/>
                <a:gd name="connsiteX17" fmla="*/ 841457 w 1256703"/>
                <a:gd name="connsiteY17" fmla="*/ 498147 h 1057456"/>
                <a:gd name="connsiteX18" fmla="*/ 615826 w 1256703"/>
                <a:gd name="connsiteY18" fmla="*/ 481324 h 1057456"/>
                <a:gd name="connsiteX19" fmla="*/ 511474 w 1256703"/>
                <a:gd name="connsiteY19" fmla="*/ 687060 h 1057456"/>
                <a:gd name="connsiteX20" fmla="*/ 811125 w 1256703"/>
                <a:gd name="connsiteY20" fmla="*/ 948797 h 1057456"/>
                <a:gd name="connsiteX21" fmla="*/ 1140311 w 1256703"/>
                <a:gd name="connsiteY21" fmla="*/ 690982 h 1057456"/>
                <a:gd name="connsiteX22" fmla="*/ 682307 w 1256703"/>
                <a:gd name="connsiteY22" fmla="*/ 108195 h 1057456"/>
                <a:gd name="connsiteX23" fmla="*/ 98661 w 1256703"/>
                <a:gd name="connsiteY23" fmla="*/ 657926 h 1057456"/>
                <a:gd name="connsiteX24" fmla="*/ 50 w 1256703"/>
                <a:gd name="connsiteY24" fmla="*/ 620080 h 1057456"/>
                <a:gd name="connsiteX0" fmla="*/ 50 w 1263432"/>
                <a:gd name="connsiteY0" fmla="*/ 619485 h 1056861"/>
                <a:gd name="connsiteX1" fmla="*/ 618846 w 1263432"/>
                <a:gd name="connsiteY1" fmla="*/ 8692 h 1056861"/>
                <a:gd name="connsiteX2" fmla="*/ 1239612 w 1263432"/>
                <a:gd name="connsiteY2" fmla="*/ 684808 h 1056861"/>
                <a:gd name="connsiteX3" fmla="*/ 820021 w 1263432"/>
                <a:gd name="connsiteY3" fmla="*/ 1052708 h 1056861"/>
                <a:gd name="connsiteX4" fmla="*/ 456943 w 1263432"/>
                <a:gd name="connsiteY4" fmla="*/ 874502 h 1056861"/>
                <a:gd name="connsiteX5" fmla="*/ 519377 w 1263432"/>
                <a:gd name="connsiteY5" fmla="*/ 440214 h 1056861"/>
                <a:gd name="connsiteX6" fmla="*/ 891436 w 1263432"/>
                <a:gd name="connsiteY6" fmla="*/ 387382 h 1056861"/>
                <a:gd name="connsiteX7" fmla="*/ 981609 w 1263432"/>
                <a:gd name="connsiteY7" fmla="*/ 655015 h 1056861"/>
                <a:gd name="connsiteX8" fmla="*/ 785198 w 1263432"/>
                <a:gd name="connsiteY8" fmla="*/ 834839 h 1056861"/>
                <a:gd name="connsiteX9" fmla="*/ 615212 w 1263432"/>
                <a:gd name="connsiteY9" fmla="*/ 766726 h 1056861"/>
                <a:gd name="connsiteX10" fmla="*/ 609925 w 1263432"/>
                <a:gd name="connsiteY10" fmla="*/ 560558 h 1056861"/>
                <a:gd name="connsiteX11" fmla="*/ 808196 w 1263432"/>
                <a:gd name="connsiteY11" fmla="*/ 512211 h 1056861"/>
                <a:gd name="connsiteX12" fmla="*/ 866639 w 1263432"/>
                <a:gd name="connsiteY12" fmla="*/ 616188 h 1056861"/>
                <a:gd name="connsiteX13" fmla="*/ 800725 w 1263432"/>
                <a:gd name="connsiteY13" fmla="*/ 648819 h 1056861"/>
                <a:gd name="connsiteX14" fmla="*/ 744770 w 1263432"/>
                <a:gd name="connsiteY14" fmla="*/ 595742 h 1056861"/>
                <a:gd name="connsiteX15" fmla="*/ 717700 w 1263432"/>
                <a:gd name="connsiteY15" fmla="*/ 718828 h 1056861"/>
                <a:gd name="connsiteX16" fmla="*/ 864933 w 1263432"/>
                <a:gd name="connsiteY16" fmla="*/ 681552 h 1056861"/>
                <a:gd name="connsiteX17" fmla="*/ 841457 w 1263432"/>
                <a:gd name="connsiteY17" fmla="*/ 497552 h 1056861"/>
                <a:gd name="connsiteX18" fmla="*/ 615826 w 1263432"/>
                <a:gd name="connsiteY18" fmla="*/ 480729 h 1056861"/>
                <a:gd name="connsiteX19" fmla="*/ 511474 w 1263432"/>
                <a:gd name="connsiteY19" fmla="*/ 686465 h 1056861"/>
                <a:gd name="connsiteX20" fmla="*/ 811125 w 1263432"/>
                <a:gd name="connsiteY20" fmla="*/ 948202 h 1056861"/>
                <a:gd name="connsiteX21" fmla="*/ 1140311 w 1263432"/>
                <a:gd name="connsiteY21" fmla="*/ 690387 h 1056861"/>
                <a:gd name="connsiteX22" fmla="*/ 682307 w 1263432"/>
                <a:gd name="connsiteY22" fmla="*/ 107600 h 1056861"/>
                <a:gd name="connsiteX23" fmla="*/ 98661 w 1263432"/>
                <a:gd name="connsiteY23" fmla="*/ 657331 h 1056861"/>
                <a:gd name="connsiteX24" fmla="*/ 50 w 1263432"/>
                <a:gd name="connsiteY24" fmla="*/ 619485 h 1056861"/>
                <a:gd name="connsiteX0" fmla="*/ 50 w 1259255"/>
                <a:gd name="connsiteY0" fmla="*/ 619672 h 1057048"/>
                <a:gd name="connsiteX1" fmla="*/ 618846 w 1259255"/>
                <a:gd name="connsiteY1" fmla="*/ 8879 h 1057048"/>
                <a:gd name="connsiteX2" fmla="*/ 1239612 w 1259255"/>
                <a:gd name="connsiteY2" fmla="*/ 684995 h 1057048"/>
                <a:gd name="connsiteX3" fmla="*/ 820021 w 1259255"/>
                <a:gd name="connsiteY3" fmla="*/ 1052895 h 1057048"/>
                <a:gd name="connsiteX4" fmla="*/ 456943 w 1259255"/>
                <a:gd name="connsiteY4" fmla="*/ 874689 h 1057048"/>
                <a:gd name="connsiteX5" fmla="*/ 519377 w 1259255"/>
                <a:gd name="connsiteY5" fmla="*/ 440401 h 1057048"/>
                <a:gd name="connsiteX6" fmla="*/ 891436 w 1259255"/>
                <a:gd name="connsiteY6" fmla="*/ 387569 h 1057048"/>
                <a:gd name="connsiteX7" fmla="*/ 981609 w 1259255"/>
                <a:gd name="connsiteY7" fmla="*/ 655202 h 1057048"/>
                <a:gd name="connsiteX8" fmla="*/ 785198 w 1259255"/>
                <a:gd name="connsiteY8" fmla="*/ 835026 h 1057048"/>
                <a:gd name="connsiteX9" fmla="*/ 615212 w 1259255"/>
                <a:gd name="connsiteY9" fmla="*/ 766913 h 1057048"/>
                <a:gd name="connsiteX10" fmla="*/ 609925 w 1259255"/>
                <a:gd name="connsiteY10" fmla="*/ 560745 h 1057048"/>
                <a:gd name="connsiteX11" fmla="*/ 808196 w 1259255"/>
                <a:gd name="connsiteY11" fmla="*/ 512398 h 1057048"/>
                <a:gd name="connsiteX12" fmla="*/ 866639 w 1259255"/>
                <a:gd name="connsiteY12" fmla="*/ 616375 h 1057048"/>
                <a:gd name="connsiteX13" fmla="*/ 800725 w 1259255"/>
                <a:gd name="connsiteY13" fmla="*/ 649006 h 1057048"/>
                <a:gd name="connsiteX14" fmla="*/ 744770 w 1259255"/>
                <a:gd name="connsiteY14" fmla="*/ 595929 h 1057048"/>
                <a:gd name="connsiteX15" fmla="*/ 717700 w 1259255"/>
                <a:gd name="connsiteY15" fmla="*/ 719015 h 1057048"/>
                <a:gd name="connsiteX16" fmla="*/ 864933 w 1259255"/>
                <a:gd name="connsiteY16" fmla="*/ 681739 h 1057048"/>
                <a:gd name="connsiteX17" fmla="*/ 841457 w 1259255"/>
                <a:gd name="connsiteY17" fmla="*/ 497739 h 1057048"/>
                <a:gd name="connsiteX18" fmla="*/ 615826 w 1259255"/>
                <a:gd name="connsiteY18" fmla="*/ 480916 h 1057048"/>
                <a:gd name="connsiteX19" fmla="*/ 511474 w 1259255"/>
                <a:gd name="connsiteY19" fmla="*/ 686652 h 1057048"/>
                <a:gd name="connsiteX20" fmla="*/ 811125 w 1259255"/>
                <a:gd name="connsiteY20" fmla="*/ 948389 h 1057048"/>
                <a:gd name="connsiteX21" fmla="*/ 1140311 w 1259255"/>
                <a:gd name="connsiteY21" fmla="*/ 690574 h 1057048"/>
                <a:gd name="connsiteX22" fmla="*/ 682307 w 1259255"/>
                <a:gd name="connsiteY22" fmla="*/ 107787 h 1057048"/>
                <a:gd name="connsiteX23" fmla="*/ 98661 w 1259255"/>
                <a:gd name="connsiteY23" fmla="*/ 657518 h 1057048"/>
                <a:gd name="connsiteX24" fmla="*/ 50 w 1259255"/>
                <a:gd name="connsiteY24" fmla="*/ 619672 h 105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9255" h="1057048">
                  <a:moveTo>
                    <a:pt x="50" y="619672"/>
                  </a:moveTo>
                  <a:cubicBezTo>
                    <a:pt x="86503" y="247170"/>
                    <a:pt x="362614" y="52459"/>
                    <a:pt x="618846" y="8879"/>
                  </a:cubicBezTo>
                  <a:cubicBezTo>
                    <a:pt x="923473" y="-52441"/>
                    <a:pt x="1356880" y="207144"/>
                    <a:pt x="1239612" y="684995"/>
                  </a:cubicBezTo>
                  <a:cubicBezTo>
                    <a:pt x="1159414" y="956037"/>
                    <a:pt x="903963" y="1058625"/>
                    <a:pt x="820021" y="1052895"/>
                  </a:cubicBezTo>
                  <a:cubicBezTo>
                    <a:pt x="664342" y="1079153"/>
                    <a:pt x="518949" y="976299"/>
                    <a:pt x="456943" y="874689"/>
                  </a:cubicBezTo>
                  <a:cubicBezTo>
                    <a:pt x="338243" y="663073"/>
                    <a:pt x="468581" y="477678"/>
                    <a:pt x="519377" y="440401"/>
                  </a:cubicBezTo>
                  <a:cubicBezTo>
                    <a:pt x="591130" y="352489"/>
                    <a:pt x="773582" y="301908"/>
                    <a:pt x="891436" y="387569"/>
                  </a:cubicBezTo>
                  <a:cubicBezTo>
                    <a:pt x="973809" y="447784"/>
                    <a:pt x="1010166" y="569790"/>
                    <a:pt x="981609" y="655202"/>
                  </a:cubicBezTo>
                  <a:cubicBezTo>
                    <a:pt x="942502" y="801323"/>
                    <a:pt x="805859" y="837228"/>
                    <a:pt x="785198" y="835026"/>
                  </a:cubicBezTo>
                  <a:cubicBezTo>
                    <a:pt x="731884" y="850796"/>
                    <a:pt x="643220" y="812276"/>
                    <a:pt x="615212" y="766913"/>
                  </a:cubicBezTo>
                  <a:cubicBezTo>
                    <a:pt x="559768" y="688633"/>
                    <a:pt x="587768" y="597049"/>
                    <a:pt x="609925" y="560745"/>
                  </a:cubicBezTo>
                  <a:cubicBezTo>
                    <a:pt x="690884" y="468576"/>
                    <a:pt x="778765" y="487267"/>
                    <a:pt x="808196" y="512398"/>
                  </a:cubicBezTo>
                  <a:cubicBezTo>
                    <a:pt x="853209" y="533815"/>
                    <a:pt x="874738" y="578084"/>
                    <a:pt x="866639" y="616375"/>
                  </a:cubicBezTo>
                  <a:cubicBezTo>
                    <a:pt x="847857" y="661759"/>
                    <a:pt x="807585" y="653740"/>
                    <a:pt x="800725" y="649006"/>
                  </a:cubicBezTo>
                  <a:cubicBezTo>
                    <a:pt x="766897" y="637235"/>
                    <a:pt x="773722" y="602888"/>
                    <a:pt x="744770" y="595929"/>
                  </a:cubicBezTo>
                  <a:cubicBezTo>
                    <a:pt x="641607" y="596591"/>
                    <a:pt x="668576" y="700065"/>
                    <a:pt x="717700" y="719015"/>
                  </a:cubicBezTo>
                  <a:cubicBezTo>
                    <a:pt x="731082" y="721980"/>
                    <a:pt x="797114" y="764651"/>
                    <a:pt x="864933" y="681739"/>
                  </a:cubicBezTo>
                  <a:cubicBezTo>
                    <a:pt x="879832" y="658749"/>
                    <a:pt x="921830" y="579720"/>
                    <a:pt x="841457" y="497739"/>
                  </a:cubicBezTo>
                  <a:cubicBezTo>
                    <a:pt x="798142" y="438920"/>
                    <a:pt x="660788" y="436720"/>
                    <a:pt x="615826" y="480916"/>
                  </a:cubicBezTo>
                  <a:cubicBezTo>
                    <a:pt x="569157" y="508022"/>
                    <a:pt x="506581" y="572853"/>
                    <a:pt x="511474" y="686652"/>
                  </a:cubicBezTo>
                  <a:cubicBezTo>
                    <a:pt x="505952" y="735884"/>
                    <a:pt x="568467" y="949052"/>
                    <a:pt x="811125" y="948389"/>
                  </a:cubicBezTo>
                  <a:cubicBezTo>
                    <a:pt x="903751" y="940338"/>
                    <a:pt x="1071766" y="885937"/>
                    <a:pt x="1140311" y="690574"/>
                  </a:cubicBezTo>
                  <a:cubicBezTo>
                    <a:pt x="1225593" y="359210"/>
                    <a:pt x="974685" y="95491"/>
                    <a:pt x="682307" y="107787"/>
                  </a:cubicBezTo>
                  <a:cubicBezTo>
                    <a:pt x="321749" y="139465"/>
                    <a:pt x="134135" y="404127"/>
                    <a:pt x="98661" y="657518"/>
                  </a:cubicBezTo>
                  <a:cubicBezTo>
                    <a:pt x="78953" y="716672"/>
                    <a:pt x="-2313" y="701520"/>
                    <a:pt x="50" y="6196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3181990" y="2516711"/>
              <a:ext cx="1343600" cy="121444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 rot="5400000">
              <a:off x="3059043" y="3243646"/>
              <a:ext cx="392139" cy="121444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 rot="5400000">
              <a:off x="3461134" y="3243646"/>
              <a:ext cx="392139" cy="121444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 rot="5400000">
              <a:off x="3869430" y="3243646"/>
              <a:ext cx="392139" cy="121444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 rot="5400000">
              <a:off x="4273560" y="3243646"/>
              <a:ext cx="392139" cy="121444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5" name="TextBox 84"/>
          <p:cNvSpPr txBox="1"/>
          <p:nvPr userDrawn="1"/>
        </p:nvSpPr>
        <p:spPr>
          <a:xfrm>
            <a:off x="2053523" y="167409"/>
            <a:ext cx="270715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spc="150" baseline="0" dirty="0" smtClean="0">
                <a:solidFill>
                  <a:srgbClr val="004890"/>
                </a:solidFill>
              </a:rPr>
              <a:t>КОРПОРАТИВНАЯ</a:t>
            </a:r>
            <a:endParaRPr lang="ru-RU" sz="2400" spc="150" baseline="0" dirty="0">
              <a:solidFill>
                <a:srgbClr val="004890"/>
              </a:solidFill>
            </a:endParaRPr>
          </a:p>
        </p:txBody>
      </p:sp>
      <p:sp>
        <p:nvSpPr>
          <p:cNvPr id="86" name="TextBox 85"/>
          <p:cNvSpPr txBox="1"/>
          <p:nvPr userDrawn="1"/>
        </p:nvSpPr>
        <p:spPr>
          <a:xfrm>
            <a:off x="2058076" y="500680"/>
            <a:ext cx="18767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spc="140" baseline="0" dirty="0" smtClean="0">
                <a:solidFill>
                  <a:srgbClr val="004890"/>
                </a:solidFill>
              </a:rPr>
              <a:t>АКАДЕМИЯ</a:t>
            </a:r>
            <a:endParaRPr lang="ru-RU" sz="2400" b="1" spc="140" baseline="0" dirty="0">
              <a:solidFill>
                <a:srgbClr val="004890"/>
              </a:solidFill>
            </a:endParaRPr>
          </a:p>
        </p:txBody>
      </p:sp>
      <p:sp>
        <p:nvSpPr>
          <p:cNvPr id="87" name="TextBox 86"/>
          <p:cNvSpPr txBox="1"/>
          <p:nvPr userDrawn="1"/>
        </p:nvSpPr>
        <p:spPr>
          <a:xfrm>
            <a:off x="2054065" y="829203"/>
            <a:ext cx="185813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spc="160" baseline="0" dirty="0" smtClean="0">
                <a:solidFill>
                  <a:srgbClr val="004890"/>
                </a:solidFill>
              </a:rPr>
              <a:t>РОСАТОМА</a:t>
            </a:r>
            <a:endParaRPr lang="ru-RU" sz="2400" b="1" spc="160" baseline="0" dirty="0">
              <a:solidFill>
                <a:srgbClr val="0048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17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14"/>
          <p:cNvCxnSpPr/>
          <p:nvPr userDrawn="1"/>
        </p:nvCxnSpPr>
        <p:spPr>
          <a:xfrm>
            <a:off x="341983" y="3558422"/>
            <a:ext cx="453650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>
            <a:grpSpLocks noChangeAspect="1"/>
          </p:cNvGrpSpPr>
          <p:nvPr userDrawn="1"/>
        </p:nvGrpSpPr>
        <p:grpSpPr>
          <a:xfrm>
            <a:off x="-3066" y="4801647"/>
            <a:ext cx="9730630" cy="1283083"/>
            <a:chOff x="331532" y="5094289"/>
            <a:chExt cx="9905527" cy="1306145"/>
          </a:xfrm>
          <a:solidFill>
            <a:schemeClr val="accent1"/>
          </a:solidFill>
        </p:grpSpPr>
        <p:grpSp>
          <p:nvGrpSpPr>
            <p:cNvPr id="17" name="Группа 16"/>
            <p:cNvGrpSpPr>
              <a:grpSpLocks noChangeAspect="1"/>
            </p:cNvGrpSpPr>
            <p:nvPr userDrawn="1"/>
          </p:nvGrpSpPr>
          <p:grpSpPr>
            <a:xfrm flipV="1">
              <a:off x="5573020" y="5094289"/>
              <a:ext cx="845691" cy="1306145"/>
              <a:chOff x="581283" y="2227411"/>
              <a:chExt cx="2058913" cy="3179931"/>
            </a:xfrm>
            <a:grpFill/>
          </p:grpSpPr>
          <p:sp>
            <p:nvSpPr>
              <p:cNvPr id="53" name="Freeform 144"/>
              <p:cNvSpPr>
                <a:spLocks/>
              </p:cNvSpPr>
              <p:nvPr userDrawn="1"/>
            </p:nvSpPr>
            <p:spPr bwMode="auto">
              <a:xfrm>
                <a:off x="581283" y="2768073"/>
                <a:ext cx="2042644" cy="2093870"/>
              </a:xfrm>
              <a:custGeom>
                <a:avLst/>
                <a:gdLst>
                  <a:gd name="T0" fmla="*/ 879 w 879"/>
                  <a:gd name="T1" fmla="*/ 883 h 883"/>
                  <a:gd name="T2" fmla="*/ 0 w 879"/>
                  <a:gd name="T3" fmla="*/ 883 h 883"/>
                  <a:gd name="T4" fmla="*/ 0 w 879"/>
                  <a:gd name="T5" fmla="*/ 0 h 883"/>
                  <a:gd name="T6" fmla="*/ 879 w 879"/>
                  <a:gd name="T7" fmla="*/ 0 h 883"/>
                  <a:gd name="T8" fmla="*/ 879 w 879"/>
                  <a:gd name="T9" fmla="*/ 883 h 883"/>
                  <a:gd name="T10" fmla="*/ 879 w 879"/>
                  <a:gd name="T11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883">
                    <a:moveTo>
                      <a:pt x="879" y="883"/>
                    </a:moveTo>
                    <a:lnTo>
                      <a:pt x="0" y="883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883"/>
                    </a:lnTo>
                    <a:lnTo>
                      <a:pt x="879" y="883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Freeform 145"/>
              <p:cNvSpPr>
                <a:spLocks/>
              </p:cNvSpPr>
              <p:nvPr userDrawn="1"/>
            </p:nvSpPr>
            <p:spPr bwMode="auto">
              <a:xfrm>
                <a:off x="581283" y="5084844"/>
                <a:ext cx="2042644" cy="322498"/>
              </a:xfrm>
              <a:custGeom>
                <a:avLst/>
                <a:gdLst>
                  <a:gd name="T0" fmla="*/ 879 w 879"/>
                  <a:gd name="T1" fmla="*/ 136 h 136"/>
                  <a:gd name="T2" fmla="*/ 0 w 879"/>
                  <a:gd name="T3" fmla="*/ 136 h 136"/>
                  <a:gd name="T4" fmla="*/ 0 w 879"/>
                  <a:gd name="T5" fmla="*/ 0 h 136"/>
                  <a:gd name="T6" fmla="*/ 879 w 879"/>
                  <a:gd name="T7" fmla="*/ 0 h 136"/>
                  <a:gd name="T8" fmla="*/ 879 w 879"/>
                  <a:gd name="T9" fmla="*/ 136 h 136"/>
                  <a:gd name="T10" fmla="*/ 879 w 879"/>
                  <a:gd name="T11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6">
                    <a:moveTo>
                      <a:pt x="879" y="136"/>
                    </a:moveTo>
                    <a:lnTo>
                      <a:pt x="0" y="136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6"/>
                    </a:lnTo>
                    <a:lnTo>
                      <a:pt x="879" y="136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Freeform 146"/>
              <p:cNvSpPr>
                <a:spLocks/>
              </p:cNvSpPr>
              <p:nvPr userDrawn="1"/>
            </p:nvSpPr>
            <p:spPr bwMode="auto">
              <a:xfrm>
                <a:off x="597552" y="2227411"/>
                <a:ext cx="2042644" cy="313014"/>
              </a:xfrm>
              <a:custGeom>
                <a:avLst/>
                <a:gdLst>
                  <a:gd name="T0" fmla="*/ 879 w 879"/>
                  <a:gd name="T1" fmla="*/ 132 h 132"/>
                  <a:gd name="T2" fmla="*/ 0 w 879"/>
                  <a:gd name="T3" fmla="*/ 132 h 132"/>
                  <a:gd name="T4" fmla="*/ 0 w 879"/>
                  <a:gd name="T5" fmla="*/ 0 h 132"/>
                  <a:gd name="T6" fmla="*/ 879 w 879"/>
                  <a:gd name="T7" fmla="*/ 0 h 132"/>
                  <a:gd name="T8" fmla="*/ 879 w 879"/>
                  <a:gd name="T9" fmla="*/ 132 h 132"/>
                  <a:gd name="T10" fmla="*/ 879 w 879"/>
                  <a:gd name="T1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2">
                    <a:moveTo>
                      <a:pt x="879" y="132"/>
                    </a:moveTo>
                    <a:lnTo>
                      <a:pt x="0" y="132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2"/>
                    </a:lnTo>
                    <a:lnTo>
                      <a:pt x="879" y="132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18" name="Группа 17"/>
            <p:cNvGrpSpPr>
              <a:grpSpLocks noChangeAspect="1"/>
            </p:cNvGrpSpPr>
            <p:nvPr userDrawn="1"/>
          </p:nvGrpSpPr>
          <p:grpSpPr>
            <a:xfrm flipV="1">
              <a:off x="6527607" y="5094289"/>
              <a:ext cx="845691" cy="1306145"/>
              <a:chOff x="581283" y="2227411"/>
              <a:chExt cx="2058913" cy="3179931"/>
            </a:xfrm>
            <a:grpFill/>
          </p:grpSpPr>
          <p:sp>
            <p:nvSpPr>
              <p:cNvPr id="50" name="Freeform 144"/>
              <p:cNvSpPr>
                <a:spLocks/>
              </p:cNvSpPr>
              <p:nvPr userDrawn="1"/>
            </p:nvSpPr>
            <p:spPr bwMode="auto">
              <a:xfrm>
                <a:off x="581283" y="2768073"/>
                <a:ext cx="2042644" cy="2093870"/>
              </a:xfrm>
              <a:custGeom>
                <a:avLst/>
                <a:gdLst>
                  <a:gd name="T0" fmla="*/ 879 w 879"/>
                  <a:gd name="T1" fmla="*/ 883 h 883"/>
                  <a:gd name="T2" fmla="*/ 0 w 879"/>
                  <a:gd name="T3" fmla="*/ 883 h 883"/>
                  <a:gd name="T4" fmla="*/ 0 w 879"/>
                  <a:gd name="T5" fmla="*/ 0 h 883"/>
                  <a:gd name="T6" fmla="*/ 879 w 879"/>
                  <a:gd name="T7" fmla="*/ 0 h 883"/>
                  <a:gd name="T8" fmla="*/ 879 w 879"/>
                  <a:gd name="T9" fmla="*/ 883 h 883"/>
                  <a:gd name="T10" fmla="*/ 879 w 879"/>
                  <a:gd name="T11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883">
                    <a:moveTo>
                      <a:pt x="879" y="883"/>
                    </a:moveTo>
                    <a:lnTo>
                      <a:pt x="0" y="883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883"/>
                    </a:lnTo>
                    <a:lnTo>
                      <a:pt x="879" y="88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Freeform 145"/>
              <p:cNvSpPr>
                <a:spLocks/>
              </p:cNvSpPr>
              <p:nvPr userDrawn="1"/>
            </p:nvSpPr>
            <p:spPr bwMode="auto">
              <a:xfrm>
                <a:off x="581283" y="5084844"/>
                <a:ext cx="2042644" cy="322498"/>
              </a:xfrm>
              <a:custGeom>
                <a:avLst/>
                <a:gdLst>
                  <a:gd name="T0" fmla="*/ 879 w 879"/>
                  <a:gd name="T1" fmla="*/ 136 h 136"/>
                  <a:gd name="T2" fmla="*/ 0 w 879"/>
                  <a:gd name="T3" fmla="*/ 136 h 136"/>
                  <a:gd name="T4" fmla="*/ 0 w 879"/>
                  <a:gd name="T5" fmla="*/ 0 h 136"/>
                  <a:gd name="T6" fmla="*/ 879 w 879"/>
                  <a:gd name="T7" fmla="*/ 0 h 136"/>
                  <a:gd name="T8" fmla="*/ 879 w 879"/>
                  <a:gd name="T9" fmla="*/ 136 h 136"/>
                  <a:gd name="T10" fmla="*/ 879 w 879"/>
                  <a:gd name="T11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6">
                    <a:moveTo>
                      <a:pt x="879" y="136"/>
                    </a:moveTo>
                    <a:lnTo>
                      <a:pt x="0" y="136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6"/>
                    </a:lnTo>
                    <a:lnTo>
                      <a:pt x="879" y="13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Freeform 146"/>
              <p:cNvSpPr>
                <a:spLocks/>
              </p:cNvSpPr>
              <p:nvPr userDrawn="1"/>
            </p:nvSpPr>
            <p:spPr bwMode="auto">
              <a:xfrm>
                <a:off x="597552" y="2227411"/>
                <a:ext cx="2042644" cy="313014"/>
              </a:xfrm>
              <a:custGeom>
                <a:avLst/>
                <a:gdLst>
                  <a:gd name="T0" fmla="*/ 879 w 879"/>
                  <a:gd name="T1" fmla="*/ 132 h 132"/>
                  <a:gd name="T2" fmla="*/ 0 w 879"/>
                  <a:gd name="T3" fmla="*/ 132 h 132"/>
                  <a:gd name="T4" fmla="*/ 0 w 879"/>
                  <a:gd name="T5" fmla="*/ 0 h 132"/>
                  <a:gd name="T6" fmla="*/ 879 w 879"/>
                  <a:gd name="T7" fmla="*/ 0 h 132"/>
                  <a:gd name="T8" fmla="*/ 879 w 879"/>
                  <a:gd name="T9" fmla="*/ 132 h 132"/>
                  <a:gd name="T10" fmla="*/ 879 w 879"/>
                  <a:gd name="T1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2">
                    <a:moveTo>
                      <a:pt x="879" y="132"/>
                    </a:moveTo>
                    <a:lnTo>
                      <a:pt x="0" y="132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2"/>
                    </a:lnTo>
                    <a:lnTo>
                      <a:pt x="879" y="13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19" name="Группа 18"/>
            <p:cNvGrpSpPr>
              <a:grpSpLocks noChangeAspect="1"/>
            </p:cNvGrpSpPr>
            <p:nvPr userDrawn="1"/>
          </p:nvGrpSpPr>
          <p:grpSpPr>
            <a:xfrm flipV="1">
              <a:off x="7482194" y="5094289"/>
              <a:ext cx="845691" cy="1306145"/>
              <a:chOff x="581283" y="2227411"/>
              <a:chExt cx="2058913" cy="3179931"/>
            </a:xfrm>
            <a:grpFill/>
          </p:grpSpPr>
          <p:sp>
            <p:nvSpPr>
              <p:cNvPr id="47" name="Freeform 144"/>
              <p:cNvSpPr>
                <a:spLocks/>
              </p:cNvSpPr>
              <p:nvPr userDrawn="1"/>
            </p:nvSpPr>
            <p:spPr bwMode="auto">
              <a:xfrm>
                <a:off x="581283" y="2768073"/>
                <a:ext cx="2042644" cy="2093870"/>
              </a:xfrm>
              <a:custGeom>
                <a:avLst/>
                <a:gdLst>
                  <a:gd name="T0" fmla="*/ 879 w 879"/>
                  <a:gd name="T1" fmla="*/ 883 h 883"/>
                  <a:gd name="T2" fmla="*/ 0 w 879"/>
                  <a:gd name="T3" fmla="*/ 883 h 883"/>
                  <a:gd name="T4" fmla="*/ 0 w 879"/>
                  <a:gd name="T5" fmla="*/ 0 h 883"/>
                  <a:gd name="T6" fmla="*/ 879 w 879"/>
                  <a:gd name="T7" fmla="*/ 0 h 883"/>
                  <a:gd name="T8" fmla="*/ 879 w 879"/>
                  <a:gd name="T9" fmla="*/ 883 h 883"/>
                  <a:gd name="T10" fmla="*/ 879 w 879"/>
                  <a:gd name="T11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883">
                    <a:moveTo>
                      <a:pt x="879" y="883"/>
                    </a:moveTo>
                    <a:lnTo>
                      <a:pt x="0" y="883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883"/>
                    </a:lnTo>
                    <a:lnTo>
                      <a:pt x="879" y="8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" name="Freeform 145"/>
              <p:cNvSpPr>
                <a:spLocks/>
              </p:cNvSpPr>
              <p:nvPr userDrawn="1"/>
            </p:nvSpPr>
            <p:spPr bwMode="auto">
              <a:xfrm>
                <a:off x="581283" y="5084844"/>
                <a:ext cx="2042644" cy="322498"/>
              </a:xfrm>
              <a:custGeom>
                <a:avLst/>
                <a:gdLst>
                  <a:gd name="T0" fmla="*/ 879 w 879"/>
                  <a:gd name="T1" fmla="*/ 136 h 136"/>
                  <a:gd name="T2" fmla="*/ 0 w 879"/>
                  <a:gd name="T3" fmla="*/ 136 h 136"/>
                  <a:gd name="T4" fmla="*/ 0 w 879"/>
                  <a:gd name="T5" fmla="*/ 0 h 136"/>
                  <a:gd name="T6" fmla="*/ 879 w 879"/>
                  <a:gd name="T7" fmla="*/ 0 h 136"/>
                  <a:gd name="T8" fmla="*/ 879 w 879"/>
                  <a:gd name="T9" fmla="*/ 136 h 136"/>
                  <a:gd name="T10" fmla="*/ 879 w 879"/>
                  <a:gd name="T11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6">
                    <a:moveTo>
                      <a:pt x="879" y="136"/>
                    </a:moveTo>
                    <a:lnTo>
                      <a:pt x="0" y="136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6"/>
                    </a:lnTo>
                    <a:lnTo>
                      <a:pt x="879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" name="Freeform 146"/>
              <p:cNvSpPr>
                <a:spLocks/>
              </p:cNvSpPr>
              <p:nvPr userDrawn="1"/>
            </p:nvSpPr>
            <p:spPr bwMode="auto">
              <a:xfrm>
                <a:off x="597552" y="2227411"/>
                <a:ext cx="2042644" cy="313014"/>
              </a:xfrm>
              <a:custGeom>
                <a:avLst/>
                <a:gdLst>
                  <a:gd name="T0" fmla="*/ 879 w 879"/>
                  <a:gd name="T1" fmla="*/ 132 h 132"/>
                  <a:gd name="T2" fmla="*/ 0 w 879"/>
                  <a:gd name="T3" fmla="*/ 132 h 132"/>
                  <a:gd name="T4" fmla="*/ 0 w 879"/>
                  <a:gd name="T5" fmla="*/ 0 h 132"/>
                  <a:gd name="T6" fmla="*/ 879 w 879"/>
                  <a:gd name="T7" fmla="*/ 0 h 132"/>
                  <a:gd name="T8" fmla="*/ 879 w 879"/>
                  <a:gd name="T9" fmla="*/ 132 h 132"/>
                  <a:gd name="T10" fmla="*/ 879 w 879"/>
                  <a:gd name="T1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2">
                    <a:moveTo>
                      <a:pt x="879" y="132"/>
                    </a:moveTo>
                    <a:lnTo>
                      <a:pt x="0" y="132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2"/>
                    </a:lnTo>
                    <a:lnTo>
                      <a:pt x="879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20" name="Группа 19"/>
            <p:cNvGrpSpPr>
              <a:grpSpLocks noChangeAspect="1"/>
            </p:cNvGrpSpPr>
            <p:nvPr userDrawn="1"/>
          </p:nvGrpSpPr>
          <p:grpSpPr>
            <a:xfrm flipV="1">
              <a:off x="8436781" y="5094289"/>
              <a:ext cx="845691" cy="1306145"/>
              <a:chOff x="581283" y="2227411"/>
              <a:chExt cx="2058913" cy="3179931"/>
            </a:xfrm>
            <a:grpFill/>
          </p:grpSpPr>
          <p:sp>
            <p:nvSpPr>
              <p:cNvPr id="44" name="Freeform 144"/>
              <p:cNvSpPr>
                <a:spLocks/>
              </p:cNvSpPr>
              <p:nvPr userDrawn="1"/>
            </p:nvSpPr>
            <p:spPr bwMode="auto">
              <a:xfrm>
                <a:off x="581283" y="2768073"/>
                <a:ext cx="2042644" cy="2093870"/>
              </a:xfrm>
              <a:custGeom>
                <a:avLst/>
                <a:gdLst>
                  <a:gd name="T0" fmla="*/ 879 w 879"/>
                  <a:gd name="T1" fmla="*/ 883 h 883"/>
                  <a:gd name="T2" fmla="*/ 0 w 879"/>
                  <a:gd name="T3" fmla="*/ 883 h 883"/>
                  <a:gd name="T4" fmla="*/ 0 w 879"/>
                  <a:gd name="T5" fmla="*/ 0 h 883"/>
                  <a:gd name="T6" fmla="*/ 879 w 879"/>
                  <a:gd name="T7" fmla="*/ 0 h 883"/>
                  <a:gd name="T8" fmla="*/ 879 w 879"/>
                  <a:gd name="T9" fmla="*/ 883 h 883"/>
                  <a:gd name="T10" fmla="*/ 879 w 879"/>
                  <a:gd name="T11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883">
                    <a:moveTo>
                      <a:pt x="879" y="883"/>
                    </a:moveTo>
                    <a:lnTo>
                      <a:pt x="0" y="883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883"/>
                    </a:lnTo>
                    <a:lnTo>
                      <a:pt x="879" y="8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Freeform 145"/>
              <p:cNvSpPr>
                <a:spLocks/>
              </p:cNvSpPr>
              <p:nvPr userDrawn="1"/>
            </p:nvSpPr>
            <p:spPr bwMode="auto">
              <a:xfrm>
                <a:off x="581283" y="5084844"/>
                <a:ext cx="2042644" cy="322498"/>
              </a:xfrm>
              <a:custGeom>
                <a:avLst/>
                <a:gdLst>
                  <a:gd name="T0" fmla="*/ 879 w 879"/>
                  <a:gd name="T1" fmla="*/ 136 h 136"/>
                  <a:gd name="T2" fmla="*/ 0 w 879"/>
                  <a:gd name="T3" fmla="*/ 136 h 136"/>
                  <a:gd name="T4" fmla="*/ 0 w 879"/>
                  <a:gd name="T5" fmla="*/ 0 h 136"/>
                  <a:gd name="T6" fmla="*/ 879 w 879"/>
                  <a:gd name="T7" fmla="*/ 0 h 136"/>
                  <a:gd name="T8" fmla="*/ 879 w 879"/>
                  <a:gd name="T9" fmla="*/ 136 h 136"/>
                  <a:gd name="T10" fmla="*/ 879 w 879"/>
                  <a:gd name="T11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6">
                    <a:moveTo>
                      <a:pt x="879" y="136"/>
                    </a:moveTo>
                    <a:lnTo>
                      <a:pt x="0" y="136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6"/>
                    </a:lnTo>
                    <a:lnTo>
                      <a:pt x="879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Freeform 146"/>
              <p:cNvSpPr>
                <a:spLocks/>
              </p:cNvSpPr>
              <p:nvPr userDrawn="1"/>
            </p:nvSpPr>
            <p:spPr bwMode="auto">
              <a:xfrm>
                <a:off x="597552" y="2227411"/>
                <a:ext cx="2042644" cy="313014"/>
              </a:xfrm>
              <a:custGeom>
                <a:avLst/>
                <a:gdLst>
                  <a:gd name="T0" fmla="*/ 879 w 879"/>
                  <a:gd name="T1" fmla="*/ 132 h 132"/>
                  <a:gd name="T2" fmla="*/ 0 w 879"/>
                  <a:gd name="T3" fmla="*/ 132 h 132"/>
                  <a:gd name="T4" fmla="*/ 0 w 879"/>
                  <a:gd name="T5" fmla="*/ 0 h 132"/>
                  <a:gd name="T6" fmla="*/ 879 w 879"/>
                  <a:gd name="T7" fmla="*/ 0 h 132"/>
                  <a:gd name="T8" fmla="*/ 879 w 879"/>
                  <a:gd name="T9" fmla="*/ 132 h 132"/>
                  <a:gd name="T10" fmla="*/ 879 w 879"/>
                  <a:gd name="T1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2">
                    <a:moveTo>
                      <a:pt x="879" y="132"/>
                    </a:moveTo>
                    <a:lnTo>
                      <a:pt x="0" y="132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2"/>
                    </a:lnTo>
                    <a:lnTo>
                      <a:pt x="879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21" name="Группа 20"/>
            <p:cNvGrpSpPr>
              <a:grpSpLocks noChangeAspect="1"/>
            </p:cNvGrpSpPr>
            <p:nvPr userDrawn="1"/>
          </p:nvGrpSpPr>
          <p:grpSpPr>
            <a:xfrm flipV="1">
              <a:off x="9391368" y="5094289"/>
              <a:ext cx="845691" cy="1306145"/>
              <a:chOff x="581283" y="2227411"/>
              <a:chExt cx="2058913" cy="3179931"/>
            </a:xfrm>
            <a:grpFill/>
          </p:grpSpPr>
          <p:sp>
            <p:nvSpPr>
              <p:cNvPr id="40" name="Freeform 144"/>
              <p:cNvSpPr>
                <a:spLocks/>
              </p:cNvSpPr>
              <p:nvPr userDrawn="1"/>
            </p:nvSpPr>
            <p:spPr bwMode="auto">
              <a:xfrm>
                <a:off x="581283" y="2768073"/>
                <a:ext cx="2042644" cy="2093870"/>
              </a:xfrm>
              <a:custGeom>
                <a:avLst/>
                <a:gdLst>
                  <a:gd name="T0" fmla="*/ 879 w 879"/>
                  <a:gd name="T1" fmla="*/ 883 h 883"/>
                  <a:gd name="T2" fmla="*/ 0 w 879"/>
                  <a:gd name="T3" fmla="*/ 883 h 883"/>
                  <a:gd name="T4" fmla="*/ 0 w 879"/>
                  <a:gd name="T5" fmla="*/ 0 h 883"/>
                  <a:gd name="T6" fmla="*/ 879 w 879"/>
                  <a:gd name="T7" fmla="*/ 0 h 883"/>
                  <a:gd name="T8" fmla="*/ 879 w 879"/>
                  <a:gd name="T9" fmla="*/ 883 h 883"/>
                  <a:gd name="T10" fmla="*/ 879 w 879"/>
                  <a:gd name="T11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883">
                    <a:moveTo>
                      <a:pt x="879" y="883"/>
                    </a:moveTo>
                    <a:lnTo>
                      <a:pt x="0" y="883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883"/>
                    </a:lnTo>
                    <a:lnTo>
                      <a:pt x="879" y="8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" name="Freeform 145"/>
              <p:cNvSpPr>
                <a:spLocks/>
              </p:cNvSpPr>
              <p:nvPr userDrawn="1"/>
            </p:nvSpPr>
            <p:spPr bwMode="auto">
              <a:xfrm>
                <a:off x="581283" y="5084844"/>
                <a:ext cx="2042644" cy="322498"/>
              </a:xfrm>
              <a:custGeom>
                <a:avLst/>
                <a:gdLst>
                  <a:gd name="T0" fmla="*/ 879 w 879"/>
                  <a:gd name="T1" fmla="*/ 136 h 136"/>
                  <a:gd name="T2" fmla="*/ 0 w 879"/>
                  <a:gd name="T3" fmla="*/ 136 h 136"/>
                  <a:gd name="T4" fmla="*/ 0 w 879"/>
                  <a:gd name="T5" fmla="*/ 0 h 136"/>
                  <a:gd name="T6" fmla="*/ 879 w 879"/>
                  <a:gd name="T7" fmla="*/ 0 h 136"/>
                  <a:gd name="T8" fmla="*/ 879 w 879"/>
                  <a:gd name="T9" fmla="*/ 136 h 136"/>
                  <a:gd name="T10" fmla="*/ 879 w 879"/>
                  <a:gd name="T11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6">
                    <a:moveTo>
                      <a:pt x="879" y="136"/>
                    </a:moveTo>
                    <a:lnTo>
                      <a:pt x="0" y="136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6"/>
                    </a:lnTo>
                    <a:lnTo>
                      <a:pt x="879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Freeform 146"/>
              <p:cNvSpPr>
                <a:spLocks/>
              </p:cNvSpPr>
              <p:nvPr userDrawn="1"/>
            </p:nvSpPr>
            <p:spPr bwMode="auto">
              <a:xfrm>
                <a:off x="597552" y="2227411"/>
                <a:ext cx="2042644" cy="313014"/>
              </a:xfrm>
              <a:custGeom>
                <a:avLst/>
                <a:gdLst>
                  <a:gd name="T0" fmla="*/ 879 w 879"/>
                  <a:gd name="T1" fmla="*/ 132 h 132"/>
                  <a:gd name="T2" fmla="*/ 0 w 879"/>
                  <a:gd name="T3" fmla="*/ 132 h 132"/>
                  <a:gd name="T4" fmla="*/ 0 w 879"/>
                  <a:gd name="T5" fmla="*/ 0 h 132"/>
                  <a:gd name="T6" fmla="*/ 879 w 879"/>
                  <a:gd name="T7" fmla="*/ 0 h 132"/>
                  <a:gd name="T8" fmla="*/ 879 w 879"/>
                  <a:gd name="T9" fmla="*/ 132 h 132"/>
                  <a:gd name="T10" fmla="*/ 879 w 879"/>
                  <a:gd name="T1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2">
                    <a:moveTo>
                      <a:pt x="879" y="132"/>
                    </a:moveTo>
                    <a:lnTo>
                      <a:pt x="0" y="132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2"/>
                    </a:lnTo>
                    <a:lnTo>
                      <a:pt x="879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22" name="Группа 21"/>
            <p:cNvGrpSpPr>
              <a:grpSpLocks noChangeAspect="1"/>
            </p:cNvGrpSpPr>
            <p:nvPr userDrawn="1"/>
          </p:nvGrpSpPr>
          <p:grpSpPr>
            <a:xfrm flipV="1">
              <a:off x="4618433" y="5094289"/>
              <a:ext cx="845691" cy="1306145"/>
              <a:chOff x="581283" y="2227411"/>
              <a:chExt cx="2058913" cy="3179931"/>
            </a:xfrm>
            <a:grpFill/>
          </p:grpSpPr>
          <p:sp>
            <p:nvSpPr>
              <p:cNvPr id="24" name="Freeform 144"/>
              <p:cNvSpPr>
                <a:spLocks/>
              </p:cNvSpPr>
              <p:nvPr userDrawn="1"/>
            </p:nvSpPr>
            <p:spPr bwMode="auto">
              <a:xfrm>
                <a:off x="581283" y="2768073"/>
                <a:ext cx="2042644" cy="2093870"/>
              </a:xfrm>
              <a:custGeom>
                <a:avLst/>
                <a:gdLst>
                  <a:gd name="T0" fmla="*/ 879 w 879"/>
                  <a:gd name="T1" fmla="*/ 883 h 883"/>
                  <a:gd name="T2" fmla="*/ 0 w 879"/>
                  <a:gd name="T3" fmla="*/ 883 h 883"/>
                  <a:gd name="T4" fmla="*/ 0 w 879"/>
                  <a:gd name="T5" fmla="*/ 0 h 883"/>
                  <a:gd name="T6" fmla="*/ 879 w 879"/>
                  <a:gd name="T7" fmla="*/ 0 h 883"/>
                  <a:gd name="T8" fmla="*/ 879 w 879"/>
                  <a:gd name="T9" fmla="*/ 883 h 883"/>
                  <a:gd name="T10" fmla="*/ 879 w 879"/>
                  <a:gd name="T11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883">
                    <a:moveTo>
                      <a:pt x="879" y="883"/>
                    </a:moveTo>
                    <a:lnTo>
                      <a:pt x="0" y="883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883"/>
                    </a:lnTo>
                    <a:lnTo>
                      <a:pt x="879" y="883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Freeform 145"/>
              <p:cNvSpPr>
                <a:spLocks/>
              </p:cNvSpPr>
              <p:nvPr userDrawn="1"/>
            </p:nvSpPr>
            <p:spPr bwMode="auto">
              <a:xfrm>
                <a:off x="581283" y="5084844"/>
                <a:ext cx="2042644" cy="322498"/>
              </a:xfrm>
              <a:custGeom>
                <a:avLst/>
                <a:gdLst>
                  <a:gd name="T0" fmla="*/ 879 w 879"/>
                  <a:gd name="T1" fmla="*/ 136 h 136"/>
                  <a:gd name="T2" fmla="*/ 0 w 879"/>
                  <a:gd name="T3" fmla="*/ 136 h 136"/>
                  <a:gd name="T4" fmla="*/ 0 w 879"/>
                  <a:gd name="T5" fmla="*/ 0 h 136"/>
                  <a:gd name="T6" fmla="*/ 879 w 879"/>
                  <a:gd name="T7" fmla="*/ 0 h 136"/>
                  <a:gd name="T8" fmla="*/ 879 w 879"/>
                  <a:gd name="T9" fmla="*/ 136 h 136"/>
                  <a:gd name="T10" fmla="*/ 879 w 879"/>
                  <a:gd name="T11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6">
                    <a:moveTo>
                      <a:pt x="879" y="136"/>
                    </a:moveTo>
                    <a:lnTo>
                      <a:pt x="0" y="136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6"/>
                    </a:lnTo>
                    <a:lnTo>
                      <a:pt x="879" y="136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" name="Freeform 146"/>
              <p:cNvSpPr>
                <a:spLocks/>
              </p:cNvSpPr>
              <p:nvPr userDrawn="1"/>
            </p:nvSpPr>
            <p:spPr bwMode="auto">
              <a:xfrm>
                <a:off x="597552" y="2227411"/>
                <a:ext cx="2042644" cy="313014"/>
              </a:xfrm>
              <a:custGeom>
                <a:avLst/>
                <a:gdLst>
                  <a:gd name="T0" fmla="*/ 879 w 879"/>
                  <a:gd name="T1" fmla="*/ 132 h 132"/>
                  <a:gd name="T2" fmla="*/ 0 w 879"/>
                  <a:gd name="T3" fmla="*/ 132 h 132"/>
                  <a:gd name="T4" fmla="*/ 0 w 879"/>
                  <a:gd name="T5" fmla="*/ 0 h 132"/>
                  <a:gd name="T6" fmla="*/ 879 w 879"/>
                  <a:gd name="T7" fmla="*/ 0 h 132"/>
                  <a:gd name="T8" fmla="*/ 879 w 879"/>
                  <a:gd name="T9" fmla="*/ 132 h 132"/>
                  <a:gd name="T10" fmla="*/ 879 w 879"/>
                  <a:gd name="T1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2">
                    <a:moveTo>
                      <a:pt x="879" y="132"/>
                    </a:moveTo>
                    <a:lnTo>
                      <a:pt x="0" y="132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2"/>
                    </a:lnTo>
                    <a:lnTo>
                      <a:pt x="879" y="132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23" name="Прямоугольник 22"/>
            <p:cNvSpPr/>
            <p:nvPr userDrawn="1"/>
          </p:nvSpPr>
          <p:spPr>
            <a:xfrm>
              <a:off x="331532" y="5094289"/>
              <a:ext cx="4165401" cy="1304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7" name="Скругленный прямоугольник 56"/>
          <p:cNvSpPr/>
          <p:nvPr userDrawn="1"/>
        </p:nvSpPr>
        <p:spPr>
          <a:xfrm>
            <a:off x="-3066" y="6516778"/>
            <a:ext cx="8316000" cy="36000"/>
          </a:xfrm>
          <a:prstGeom prst="roundRect">
            <a:avLst>
              <a:gd name="adj" fmla="val 50000"/>
            </a:avLst>
          </a:prstGeom>
          <a:solidFill>
            <a:srgbClr val="00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Рисунок 2"/>
          <p:cNvSpPr>
            <a:spLocks noGrp="1"/>
          </p:cNvSpPr>
          <p:nvPr>
            <p:ph type="pic" sz="quarter" idx="12"/>
          </p:nvPr>
        </p:nvSpPr>
        <p:spPr>
          <a:xfrm>
            <a:off x="6496050" y="2038662"/>
            <a:ext cx="3197225" cy="228186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1" name="Текст 41"/>
          <p:cNvSpPr>
            <a:spLocks noGrp="1"/>
          </p:cNvSpPr>
          <p:nvPr>
            <p:ph type="body" sz="quarter" idx="11" hasCustomPrompt="1"/>
          </p:nvPr>
        </p:nvSpPr>
        <p:spPr>
          <a:xfrm>
            <a:off x="329935" y="3982393"/>
            <a:ext cx="5165725" cy="338137"/>
          </a:xfrm>
        </p:spPr>
        <p:txBody>
          <a:bodyPr>
            <a:spAutoFit/>
          </a:bodyPr>
          <a:lstStyle>
            <a:lvl1pPr>
              <a:defRPr lang="ru-RU" sz="1600" b="0" dirty="0">
                <a:ln w="6350"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R="0" lvl="0" defTabSz="104308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dirty="0" smtClean="0"/>
              <a:t>Имя, фамилия, должность</a:t>
            </a:r>
            <a:endParaRPr lang="ru-RU" dirty="0"/>
          </a:p>
        </p:txBody>
      </p:sp>
      <p:sp>
        <p:nvSpPr>
          <p:cNvPr id="72" name="Текст 37"/>
          <p:cNvSpPr>
            <a:spLocks noGrp="1"/>
          </p:cNvSpPr>
          <p:nvPr>
            <p:ph type="body" sz="quarter" idx="10" hasCustomPrompt="1"/>
          </p:nvPr>
        </p:nvSpPr>
        <p:spPr>
          <a:xfrm>
            <a:off x="329935" y="2241426"/>
            <a:ext cx="5214556" cy="1008063"/>
          </a:xfrm>
        </p:spPr>
        <p:txBody>
          <a:bodyPr anchor="b" anchorCtr="0">
            <a:noAutofit/>
          </a:bodyPr>
          <a:lstStyle>
            <a:lvl1pPr>
              <a:lnSpc>
                <a:spcPts val="5200"/>
              </a:lnSpc>
              <a:defRPr lang="ru-RU" sz="4000" b="1" kern="1200" dirty="0" smtClean="0">
                <a:ln w="6350">
                  <a:noFill/>
                </a:ln>
                <a:solidFill>
                  <a:srgbClr val="00489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</a:p>
        </p:txBody>
      </p:sp>
      <p:grpSp>
        <p:nvGrpSpPr>
          <p:cNvPr id="73" name="Группа 72"/>
          <p:cNvGrpSpPr/>
          <p:nvPr userDrawn="1"/>
        </p:nvGrpSpPr>
        <p:grpSpPr>
          <a:xfrm>
            <a:off x="272917" y="290512"/>
            <a:ext cx="1353206" cy="865769"/>
            <a:chOff x="1928547" y="1839491"/>
            <a:chExt cx="2601805" cy="1660946"/>
          </a:xfrm>
          <a:solidFill>
            <a:srgbClr val="004890"/>
          </a:solidFill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1928547" y="1839491"/>
              <a:ext cx="2592000" cy="126000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3181990" y="2283619"/>
              <a:ext cx="1343600" cy="121444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Арка 10"/>
            <p:cNvSpPr/>
            <p:nvPr/>
          </p:nvSpPr>
          <p:spPr>
            <a:xfrm rot="10800000">
              <a:off x="3196773" y="2750153"/>
              <a:ext cx="513668" cy="315227"/>
            </a:xfrm>
            <a:custGeom>
              <a:avLst/>
              <a:gdLst>
                <a:gd name="connsiteX0" fmla="*/ 10 w 545712"/>
                <a:gd name="connsiteY0" fmla="*/ 308450 h 611779"/>
                <a:gd name="connsiteX1" fmla="*/ 125904 w 545712"/>
                <a:gd name="connsiteY1" fmla="*/ 48153 h 611779"/>
                <a:gd name="connsiteX2" fmla="*/ 425946 w 545712"/>
                <a:gd name="connsiteY2" fmla="*/ 52681 h 611779"/>
                <a:gd name="connsiteX3" fmla="*/ 545580 w 545712"/>
                <a:gd name="connsiteY3" fmla="*/ 315434 h 611779"/>
                <a:gd name="connsiteX4" fmla="*/ 435322 w 545712"/>
                <a:gd name="connsiteY4" fmla="*/ 311575 h 611779"/>
                <a:gd name="connsiteX5" fmla="*/ 368471 w 545712"/>
                <a:gd name="connsiteY5" fmla="*/ 147741 h 611779"/>
                <a:gd name="connsiteX6" fmla="*/ 180907 w 545712"/>
                <a:gd name="connsiteY6" fmla="*/ 144623 h 611779"/>
                <a:gd name="connsiteX7" fmla="*/ 110325 w 545712"/>
                <a:gd name="connsiteY7" fmla="*/ 307414 h 611779"/>
                <a:gd name="connsiteX8" fmla="*/ 10 w 545712"/>
                <a:gd name="connsiteY8" fmla="*/ 308450 h 611779"/>
                <a:gd name="connsiteX0" fmla="*/ 10 w 521946"/>
                <a:gd name="connsiteY0" fmla="*/ 299173 h 302364"/>
                <a:gd name="connsiteX1" fmla="*/ 125904 w 521946"/>
                <a:gd name="connsiteY1" fmla="*/ 38876 h 302364"/>
                <a:gd name="connsiteX2" fmla="*/ 425946 w 521946"/>
                <a:gd name="connsiteY2" fmla="*/ 43404 h 302364"/>
                <a:gd name="connsiteX3" fmla="*/ 521767 w 521946"/>
                <a:gd name="connsiteY3" fmla="*/ 287107 h 302364"/>
                <a:gd name="connsiteX4" fmla="*/ 435322 w 521946"/>
                <a:gd name="connsiteY4" fmla="*/ 302298 h 302364"/>
                <a:gd name="connsiteX5" fmla="*/ 368471 w 521946"/>
                <a:gd name="connsiteY5" fmla="*/ 138464 h 302364"/>
                <a:gd name="connsiteX6" fmla="*/ 180907 w 521946"/>
                <a:gd name="connsiteY6" fmla="*/ 135346 h 302364"/>
                <a:gd name="connsiteX7" fmla="*/ 110325 w 521946"/>
                <a:gd name="connsiteY7" fmla="*/ 298137 h 302364"/>
                <a:gd name="connsiteX8" fmla="*/ 10 w 521946"/>
                <a:gd name="connsiteY8" fmla="*/ 299173 h 302364"/>
                <a:gd name="connsiteX0" fmla="*/ 10 w 521946"/>
                <a:gd name="connsiteY0" fmla="*/ 299173 h 306323"/>
                <a:gd name="connsiteX1" fmla="*/ 125904 w 521946"/>
                <a:gd name="connsiteY1" fmla="*/ 38876 h 306323"/>
                <a:gd name="connsiteX2" fmla="*/ 425946 w 521946"/>
                <a:gd name="connsiteY2" fmla="*/ 43404 h 306323"/>
                <a:gd name="connsiteX3" fmla="*/ 521767 w 521946"/>
                <a:gd name="connsiteY3" fmla="*/ 287107 h 306323"/>
                <a:gd name="connsiteX4" fmla="*/ 435322 w 521946"/>
                <a:gd name="connsiteY4" fmla="*/ 302298 h 306323"/>
                <a:gd name="connsiteX5" fmla="*/ 368471 w 521946"/>
                <a:gd name="connsiteY5" fmla="*/ 138464 h 306323"/>
                <a:gd name="connsiteX6" fmla="*/ 180907 w 521946"/>
                <a:gd name="connsiteY6" fmla="*/ 135346 h 306323"/>
                <a:gd name="connsiteX7" fmla="*/ 110325 w 521946"/>
                <a:gd name="connsiteY7" fmla="*/ 298137 h 306323"/>
                <a:gd name="connsiteX8" fmla="*/ 10 w 521946"/>
                <a:gd name="connsiteY8" fmla="*/ 299173 h 306323"/>
                <a:gd name="connsiteX0" fmla="*/ 10 w 527705"/>
                <a:gd name="connsiteY0" fmla="*/ 299173 h 306323"/>
                <a:gd name="connsiteX1" fmla="*/ 125904 w 527705"/>
                <a:gd name="connsiteY1" fmla="*/ 38876 h 306323"/>
                <a:gd name="connsiteX2" fmla="*/ 425946 w 527705"/>
                <a:gd name="connsiteY2" fmla="*/ 43404 h 306323"/>
                <a:gd name="connsiteX3" fmla="*/ 521767 w 527705"/>
                <a:gd name="connsiteY3" fmla="*/ 287107 h 306323"/>
                <a:gd name="connsiteX4" fmla="*/ 435322 w 527705"/>
                <a:gd name="connsiteY4" fmla="*/ 302298 h 306323"/>
                <a:gd name="connsiteX5" fmla="*/ 368471 w 527705"/>
                <a:gd name="connsiteY5" fmla="*/ 138464 h 306323"/>
                <a:gd name="connsiteX6" fmla="*/ 180907 w 527705"/>
                <a:gd name="connsiteY6" fmla="*/ 135346 h 306323"/>
                <a:gd name="connsiteX7" fmla="*/ 110325 w 527705"/>
                <a:gd name="connsiteY7" fmla="*/ 298137 h 306323"/>
                <a:gd name="connsiteX8" fmla="*/ 10 w 527705"/>
                <a:gd name="connsiteY8" fmla="*/ 299173 h 306323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4667"/>
                <a:gd name="connsiteX1" fmla="*/ 125904 w 527705"/>
                <a:gd name="connsiteY1" fmla="*/ 38876 h 304667"/>
                <a:gd name="connsiteX2" fmla="*/ 425946 w 527705"/>
                <a:gd name="connsiteY2" fmla="*/ 43404 h 304667"/>
                <a:gd name="connsiteX3" fmla="*/ 521767 w 527705"/>
                <a:gd name="connsiteY3" fmla="*/ 287107 h 304667"/>
                <a:gd name="connsiteX4" fmla="*/ 432941 w 527705"/>
                <a:gd name="connsiteY4" fmla="*/ 295154 h 304667"/>
                <a:gd name="connsiteX5" fmla="*/ 368471 w 527705"/>
                <a:gd name="connsiteY5" fmla="*/ 138464 h 304667"/>
                <a:gd name="connsiteX6" fmla="*/ 180907 w 527705"/>
                <a:gd name="connsiteY6" fmla="*/ 135346 h 304667"/>
                <a:gd name="connsiteX7" fmla="*/ 110325 w 527705"/>
                <a:gd name="connsiteY7" fmla="*/ 298137 h 304667"/>
                <a:gd name="connsiteX8" fmla="*/ 10 w 527705"/>
                <a:gd name="connsiteY8" fmla="*/ 299173 h 304667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296 h 310304"/>
                <a:gd name="connsiteX1" fmla="*/ 125904 w 527705"/>
                <a:gd name="connsiteY1" fmla="*/ 38999 h 310304"/>
                <a:gd name="connsiteX2" fmla="*/ 425946 w 527705"/>
                <a:gd name="connsiteY2" fmla="*/ 43527 h 310304"/>
                <a:gd name="connsiteX3" fmla="*/ 521767 w 527705"/>
                <a:gd name="connsiteY3" fmla="*/ 289611 h 310304"/>
                <a:gd name="connsiteX4" fmla="*/ 432941 w 527705"/>
                <a:gd name="connsiteY4" fmla="*/ 295277 h 310304"/>
                <a:gd name="connsiteX5" fmla="*/ 368471 w 527705"/>
                <a:gd name="connsiteY5" fmla="*/ 138587 h 310304"/>
                <a:gd name="connsiteX6" fmla="*/ 180907 w 527705"/>
                <a:gd name="connsiteY6" fmla="*/ 135469 h 310304"/>
                <a:gd name="connsiteX7" fmla="*/ 110325 w 527705"/>
                <a:gd name="connsiteY7" fmla="*/ 298260 h 310304"/>
                <a:gd name="connsiteX8" fmla="*/ 10 w 527705"/>
                <a:gd name="connsiteY8" fmla="*/ 299296 h 310304"/>
                <a:gd name="connsiteX0" fmla="*/ 10 w 527705"/>
                <a:gd name="connsiteY0" fmla="*/ 299296 h 306181"/>
                <a:gd name="connsiteX1" fmla="*/ 125904 w 527705"/>
                <a:gd name="connsiteY1" fmla="*/ 38999 h 306181"/>
                <a:gd name="connsiteX2" fmla="*/ 425946 w 527705"/>
                <a:gd name="connsiteY2" fmla="*/ 43527 h 306181"/>
                <a:gd name="connsiteX3" fmla="*/ 521767 w 527705"/>
                <a:gd name="connsiteY3" fmla="*/ 289611 h 306181"/>
                <a:gd name="connsiteX4" fmla="*/ 432941 w 527705"/>
                <a:gd name="connsiteY4" fmla="*/ 295277 h 306181"/>
                <a:gd name="connsiteX5" fmla="*/ 368471 w 527705"/>
                <a:gd name="connsiteY5" fmla="*/ 138587 h 306181"/>
                <a:gd name="connsiteX6" fmla="*/ 180907 w 527705"/>
                <a:gd name="connsiteY6" fmla="*/ 135469 h 306181"/>
                <a:gd name="connsiteX7" fmla="*/ 110325 w 527705"/>
                <a:gd name="connsiteY7" fmla="*/ 298260 h 306181"/>
                <a:gd name="connsiteX8" fmla="*/ 10 w 527705"/>
                <a:gd name="connsiteY8" fmla="*/ 299296 h 306181"/>
                <a:gd name="connsiteX0" fmla="*/ 10 w 523256"/>
                <a:gd name="connsiteY0" fmla="*/ 299173 h 305198"/>
                <a:gd name="connsiteX1" fmla="*/ 125904 w 523256"/>
                <a:gd name="connsiteY1" fmla="*/ 38876 h 305198"/>
                <a:gd name="connsiteX2" fmla="*/ 425946 w 523256"/>
                <a:gd name="connsiteY2" fmla="*/ 43404 h 305198"/>
                <a:gd name="connsiteX3" fmla="*/ 517005 w 523256"/>
                <a:gd name="connsiteY3" fmla="*/ 287107 h 305198"/>
                <a:gd name="connsiteX4" fmla="*/ 432941 w 523256"/>
                <a:gd name="connsiteY4" fmla="*/ 295154 h 305198"/>
                <a:gd name="connsiteX5" fmla="*/ 368471 w 523256"/>
                <a:gd name="connsiteY5" fmla="*/ 138464 h 305198"/>
                <a:gd name="connsiteX6" fmla="*/ 180907 w 523256"/>
                <a:gd name="connsiteY6" fmla="*/ 135346 h 305198"/>
                <a:gd name="connsiteX7" fmla="*/ 110325 w 523256"/>
                <a:gd name="connsiteY7" fmla="*/ 298137 h 305198"/>
                <a:gd name="connsiteX8" fmla="*/ 10 w 523256"/>
                <a:gd name="connsiteY8" fmla="*/ 299173 h 305198"/>
                <a:gd name="connsiteX0" fmla="*/ 10 w 531488"/>
                <a:gd name="connsiteY0" fmla="*/ 299173 h 305198"/>
                <a:gd name="connsiteX1" fmla="*/ 125904 w 531488"/>
                <a:gd name="connsiteY1" fmla="*/ 38876 h 305198"/>
                <a:gd name="connsiteX2" fmla="*/ 425946 w 531488"/>
                <a:gd name="connsiteY2" fmla="*/ 43404 h 305198"/>
                <a:gd name="connsiteX3" fmla="*/ 517005 w 531488"/>
                <a:gd name="connsiteY3" fmla="*/ 287107 h 305198"/>
                <a:gd name="connsiteX4" fmla="*/ 432941 w 531488"/>
                <a:gd name="connsiteY4" fmla="*/ 295154 h 305198"/>
                <a:gd name="connsiteX5" fmla="*/ 368471 w 531488"/>
                <a:gd name="connsiteY5" fmla="*/ 138464 h 305198"/>
                <a:gd name="connsiteX6" fmla="*/ 180907 w 531488"/>
                <a:gd name="connsiteY6" fmla="*/ 135346 h 305198"/>
                <a:gd name="connsiteX7" fmla="*/ 110325 w 531488"/>
                <a:gd name="connsiteY7" fmla="*/ 298137 h 305198"/>
                <a:gd name="connsiteX8" fmla="*/ 10 w 531488"/>
                <a:gd name="connsiteY8" fmla="*/ 299173 h 305198"/>
                <a:gd name="connsiteX0" fmla="*/ 10 w 531488"/>
                <a:gd name="connsiteY0" fmla="*/ 299173 h 307387"/>
                <a:gd name="connsiteX1" fmla="*/ 125904 w 531488"/>
                <a:gd name="connsiteY1" fmla="*/ 38876 h 307387"/>
                <a:gd name="connsiteX2" fmla="*/ 425946 w 531488"/>
                <a:gd name="connsiteY2" fmla="*/ 43404 h 307387"/>
                <a:gd name="connsiteX3" fmla="*/ 517005 w 531488"/>
                <a:gd name="connsiteY3" fmla="*/ 287107 h 307387"/>
                <a:gd name="connsiteX4" fmla="*/ 432941 w 531488"/>
                <a:gd name="connsiteY4" fmla="*/ 295154 h 307387"/>
                <a:gd name="connsiteX5" fmla="*/ 368471 w 531488"/>
                <a:gd name="connsiteY5" fmla="*/ 138464 h 307387"/>
                <a:gd name="connsiteX6" fmla="*/ 180907 w 531488"/>
                <a:gd name="connsiteY6" fmla="*/ 135346 h 307387"/>
                <a:gd name="connsiteX7" fmla="*/ 110325 w 531488"/>
                <a:gd name="connsiteY7" fmla="*/ 298137 h 307387"/>
                <a:gd name="connsiteX8" fmla="*/ 10 w 531488"/>
                <a:gd name="connsiteY8" fmla="*/ 299173 h 307387"/>
                <a:gd name="connsiteX0" fmla="*/ 10 w 531488"/>
                <a:gd name="connsiteY0" fmla="*/ 299173 h 308817"/>
                <a:gd name="connsiteX1" fmla="*/ 125904 w 531488"/>
                <a:gd name="connsiteY1" fmla="*/ 38876 h 308817"/>
                <a:gd name="connsiteX2" fmla="*/ 425946 w 531488"/>
                <a:gd name="connsiteY2" fmla="*/ 43404 h 308817"/>
                <a:gd name="connsiteX3" fmla="*/ 517005 w 531488"/>
                <a:gd name="connsiteY3" fmla="*/ 287107 h 308817"/>
                <a:gd name="connsiteX4" fmla="*/ 440085 w 531488"/>
                <a:gd name="connsiteY4" fmla="*/ 297535 h 308817"/>
                <a:gd name="connsiteX5" fmla="*/ 368471 w 531488"/>
                <a:gd name="connsiteY5" fmla="*/ 138464 h 308817"/>
                <a:gd name="connsiteX6" fmla="*/ 180907 w 531488"/>
                <a:gd name="connsiteY6" fmla="*/ 135346 h 308817"/>
                <a:gd name="connsiteX7" fmla="*/ 110325 w 531488"/>
                <a:gd name="connsiteY7" fmla="*/ 298137 h 308817"/>
                <a:gd name="connsiteX8" fmla="*/ 10 w 531488"/>
                <a:gd name="connsiteY8" fmla="*/ 299173 h 308817"/>
                <a:gd name="connsiteX0" fmla="*/ 10 w 531488"/>
                <a:gd name="connsiteY0" fmla="*/ 299173 h 304878"/>
                <a:gd name="connsiteX1" fmla="*/ 125904 w 531488"/>
                <a:gd name="connsiteY1" fmla="*/ 38876 h 304878"/>
                <a:gd name="connsiteX2" fmla="*/ 425946 w 531488"/>
                <a:gd name="connsiteY2" fmla="*/ 43404 h 304878"/>
                <a:gd name="connsiteX3" fmla="*/ 517005 w 531488"/>
                <a:gd name="connsiteY3" fmla="*/ 287107 h 304878"/>
                <a:gd name="connsiteX4" fmla="*/ 440085 w 531488"/>
                <a:gd name="connsiteY4" fmla="*/ 297535 h 304878"/>
                <a:gd name="connsiteX5" fmla="*/ 368471 w 531488"/>
                <a:gd name="connsiteY5" fmla="*/ 138464 h 304878"/>
                <a:gd name="connsiteX6" fmla="*/ 180907 w 531488"/>
                <a:gd name="connsiteY6" fmla="*/ 135346 h 304878"/>
                <a:gd name="connsiteX7" fmla="*/ 110325 w 531488"/>
                <a:gd name="connsiteY7" fmla="*/ 298137 h 304878"/>
                <a:gd name="connsiteX8" fmla="*/ 10 w 531488"/>
                <a:gd name="connsiteY8" fmla="*/ 299173 h 304878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27719"/>
                <a:gd name="connsiteY0" fmla="*/ 299173 h 307811"/>
                <a:gd name="connsiteX1" fmla="*/ 125904 w 527719"/>
                <a:gd name="connsiteY1" fmla="*/ 38876 h 307811"/>
                <a:gd name="connsiteX2" fmla="*/ 425946 w 527719"/>
                <a:gd name="connsiteY2" fmla="*/ 43404 h 307811"/>
                <a:gd name="connsiteX3" fmla="*/ 517005 w 527719"/>
                <a:gd name="connsiteY3" fmla="*/ 287107 h 307811"/>
                <a:gd name="connsiteX4" fmla="*/ 440085 w 527719"/>
                <a:gd name="connsiteY4" fmla="*/ 297535 h 307811"/>
                <a:gd name="connsiteX5" fmla="*/ 368471 w 527719"/>
                <a:gd name="connsiteY5" fmla="*/ 138464 h 307811"/>
                <a:gd name="connsiteX6" fmla="*/ 180907 w 527719"/>
                <a:gd name="connsiteY6" fmla="*/ 135346 h 307811"/>
                <a:gd name="connsiteX7" fmla="*/ 110325 w 527719"/>
                <a:gd name="connsiteY7" fmla="*/ 298137 h 307811"/>
                <a:gd name="connsiteX8" fmla="*/ 10 w 527719"/>
                <a:gd name="connsiteY8" fmla="*/ 299173 h 307811"/>
                <a:gd name="connsiteX0" fmla="*/ 10 w 529587"/>
                <a:gd name="connsiteY0" fmla="*/ 299173 h 307811"/>
                <a:gd name="connsiteX1" fmla="*/ 125904 w 529587"/>
                <a:gd name="connsiteY1" fmla="*/ 38876 h 307811"/>
                <a:gd name="connsiteX2" fmla="*/ 425946 w 529587"/>
                <a:gd name="connsiteY2" fmla="*/ 43404 h 307811"/>
                <a:gd name="connsiteX3" fmla="*/ 517005 w 529587"/>
                <a:gd name="connsiteY3" fmla="*/ 287107 h 307811"/>
                <a:gd name="connsiteX4" fmla="*/ 440085 w 529587"/>
                <a:gd name="connsiteY4" fmla="*/ 297535 h 307811"/>
                <a:gd name="connsiteX5" fmla="*/ 368471 w 529587"/>
                <a:gd name="connsiteY5" fmla="*/ 138464 h 307811"/>
                <a:gd name="connsiteX6" fmla="*/ 180907 w 529587"/>
                <a:gd name="connsiteY6" fmla="*/ 135346 h 307811"/>
                <a:gd name="connsiteX7" fmla="*/ 110325 w 529587"/>
                <a:gd name="connsiteY7" fmla="*/ 298137 h 307811"/>
                <a:gd name="connsiteX8" fmla="*/ 10 w 529587"/>
                <a:gd name="connsiteY8" fmla="*/ 299173 h 307811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0325 w 529587"/>
                <a:gd name="connsiteY7" fmla="*/ 305334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7096"/>
                <a:gd name="connsiteX1" fmla="*/ 111618 w 515301"/>
                <a:gd name="connsiteY1" fmla="*/ 36683 h 307096"/>
                <a:gd name="connsiteX2" fmla="*/ 411660 w 515301"/>
                <a:gd name="connsiteY2" fmla="*/ 41211 h 307096"/>
                <a:gd name="connsiteX3" fmla="*/ 502719 w 515301"/>
                <a:gd name="connsiteY3" fmla="*/ 284914 h 307096"/>
                <a:gd name="connsiteX4" fmla="*/ 425799 w 515301"/>
                <a:gd name="connsiteY4" fmla="*/ 295342 h 307096"/>
                <a:gd name="connsiteX5" fmla="*/ 354185 w 515301"/>
                <a:gd name="connsiteY5" fmla="*/ 136271 h 307096"/>
                <a:gd name="connsiteX6" fmla="*/ 166621 w 515301"/>
                <a:gd name="connsiteY6" fmla="*/ 133153 h 307096"/>
                <a:gd name="connsiteX7" fmla="*/ 105564 w 515301"/>
                <a:gd name="connsiteY7" fmla="*/ 269751 h 307096"/>
                <a:gd name="connsiteX8" fmla="*/ 11 w 515301"/>
                <a:gd name="connsiteY8" fmla="*/ 285074 h 307096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74513 h 305618"/>
                <a:gd name="connsiteX8" fmla="*/ 11 w 515301"/>
                <a:gd name="connsiteY8" fmla="*/ 285074 h 305618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5522 w 513668"/>
                <a:gd name="connsiteY0" fmla="*/ 282554 h 305479"/>
                <a:gd name="connsiteX1" fmla="*/ 109985 w 513668"/>
                <a:gd name="connsiteY1" fmla="*/ 36544 h 305479"/>
                <a:gd name="connsiteX2" fmla="*/ 410027 w 513668"/>
                <a:gd name="connsiteY2" fmla="*/ 41072 h 305479"/>
                <a:gd name="connsiteX3" fmla="*/ 501086 w 513668"/>
                <a:gd name="connsiteY3" fmla="*/ 284775 h 305479"/>
                <a:gd name="connsiteX4" fmla="*/ 424166 w 513668"/>
                <a:gd name="connsiteY4" fmla="*/ 295203 h 305479"/>
                <a:gd name="connsiteX5" fmla="*/ 352552 w 513668"/>
                <a:gd name="connsiteY5" fmla="*/ 136132 h 305479"/>
                <a:gd name="connsiteX6" fmla="*/ 164988 w 513668"/>
                <a:gd name="connsiteY6" fmla="*/ 133014 h 305479"/>
                <a:gd name="connsiteX7" fmla="*/ 103931 w 513668"/>
                <a:gd name="connsiteY7" fmla="*/ 274374 h 305479"/>
                <a:gd name="connsiteX8" fmla="*/ 5522 w 513668"/>
                <a:gd name="connsiteY8" fmla="*/ 282554 h 305479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3668" h="315227">
                  <a:moveTo>
                    <a:pt x="5522" y="292302"/>
                  </a:moveTo>
                  <a:cubicBezTo>
                    <a:pt x="-19076" y="191793"/>
                    <a:pt x="42568" y="86539"/>
                    <a:pt x="109985" y="46292"/>
                  </a:cubicBezTo>
                  <a:cubicBezTo>
                    <a:pt x="167877" y="6045"/>
                    <a:pt x="261499" y="-35797"/>
                    <a:pt x="410027" y="50820"/>
                  </a:cubicBezTo>
                  <a:cubicBezTo>
                    <a:pt x="475211" y="92192"/>
                    <a:pt x="542104" y="249274"/>
                    <a:pt x="501086" y="294523"/>
                  </a:cubicBezTo>
                  <a:cubicBezTo>
                    <a:pt x="473858" y="319432"/>
                    <a:pt x="434725" y="320524"/>
                    <a:pt x="424166" y="304951"/>
                  </a:cubicBezTo>
                  <a:cubicBezTo>
                    <a:pt x="380481" y="278509"/>
                    <a:pt x="424522" y="214822"/>
                    <a:pt x="352552" y="145880"/>
                  </a:cubicBezTo>
                  <a:cubicBezTo>
                    <a:pt x="294506" y="106681"/>
                    <a:pt x="245563" y="91144"/>
                    <a:pt x="164988" y="142762"/>
                  </a:cubicBezTo>
                  <a:cubicBezTo>
                    <a:pt x="120437" y="179538"/>
                    <a:pt x="115417" y="219116"/>
                    <a:pt x="103931" y="284122"/>
                  </a:cubicBezTo>
                  <a:cubicBezTo>
                    <a:pt x="68747" y="338443"/>
                    <a:pt x="9749" y="307038"/>
                    <a:pt x="5522" y="2923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7" name="Арка 10"/>
            <p:cNvSpPr/>
            <p:nvPr/>
          </p:nvSpPr>
          <p:spPr>
            <a:xfrm rot="10800000">
              <a:off x="3601245" y="2750153"/>
              <a:ext cx="513668" cy="315227"/>
            </a:xfrm>
            <a:custGeom>
              <a:avLst/>
              <a:gdLst>
                <a:gd name="connsiteX0" fmla="*/ 10 w 545712"/>
                <a:gd name="connsiteY0" fmla="*/ 308450 h 611779"/>
                <a:gd name="connsiteX1" fmla="*/ 125904 w 545712"/>
                <a:gd name="connsiteY1" fmla="*/ 48153 h 611779"/>
                <a:gd name="connsiteX2" fmla="*/ 425946 w 545712"/>
                <a:gd name="connsiteY2" fmla="*/ 52681 h 611779"/>
                <a:gd name="connsiteX3" fmla="*/ 545580 w 545712"/>
                <a:gd name="connsiteY3" fmla="*/ 315434 h 611779"/>
                <a:gd name="connsiteX4" fmla="*/ 435322 w 545712"/>
                <a:gd name="connsiteY4" fmla="*/ 311575 h 611779"/>
                <a:gd name="connsiteX5" fmla="*/ 368471 w 545712"/>
                <a:gd name="connsiteY5" fmla="*/ 147741 h 611779"/>
                <a:gd name="connsiteX6" fmla="*/ 180907 w 545712"/>
                <a:gd name="connsiteY6" fmla="*/ 144623 h 611779"/>
                <a:gd name="connsiteX7" fmla="*/ 110325 w 545712"/>
                <a:gd name="connsiteY7" fmla="*/ 307414 h 611779"/>
                <a:gd name="connsiteX8" fmla="*/ 10 w 545712"/>
                <a:gd name="connsiteY8" fmla="*/ 308450 h 611779"/>
                <a:gd name="connsiteX0" fmla="*/ 10 w 521946"/>
                <a:gd name="connsiteY0" fmla="*/ 299173 h 302364"/>
                <a:gd name="connsiteX1" fmla="*/ 125904 w 521946"/>
                <a:gd name="connsiteY1" fmla="*/ 38876 h 302364"/>
                <a:gd name="connsiteX2" fmla="*/ 425946 w 521946"/>
                <a:gd name="connsiteY2" fmla="*/ 43404 h 302364"/>
                <a:gd name="connsiteX3" fmla="*/ 521767 w 521946"/>
                <a:gd name="connsiteY3" fmla="*/ 287107 h 302364"/>
                <a:gd name="connsiteX4" fmla="*/ 435322 w 521946"/>
                <a:gd name="connsiteY4" fmla="*/ 302298 h 302364"/>
                <a:gd name="connsiteX5" fmla="*/ 368471 w 521946"/>
                <a:gd name="connsiteY5" fmla="*/ 138464 h 302364"/>
                <a:gd name="connsiteX6" fmla="*/ 180907 w 521946"/>
                <a:gd name="connsiteY6" fmla="*/ 135346 h 302364"/>
                <a:gd name="connsiteX7" fmla="*/ 110325 w 521946"/>
                <a:gd name="connsiteY7" fmla="*/ 298137 h 302364"/>
                <a:gd name="connsiteX8" fmla="*/ 10 w 521946"/>
                <a:gd name="connsiteY8" fmla="*/ 299173 h 302364"/>
                <a:gd name="connsiteX0" fmla="*/ 10 w 521946"/>
                <a:gd name="connsiteY0" fmla="*/ 299173 h 306323"/>
                <a:gd name="connsiteX1" fmla="*/ 125904 w 521946"/>
                <a:gd name="connsiteY1" fmla="*/ 38876 h 306323"/>
                <a:gd name="connsiteX2" fmla="*/ 425946 w 521946"/>
                <a:gd name="connsiteY2" fmla="*/ 43404 h 306323"/>
                <a:gd name="connsiteX3" fmla="*/ 521767 w 521946"/>
                <a:gd name="connsiteY3" fmla="*/ 287107 h 306323"/>
                <a:gd name="connsiteX4" fmla="*/ 435322 w 521946"/>
                <a:gd name="connsiteY4" fmla="*/ 302298 h 306323"/>
                <a:gd name="connsiteX5" fmla="*/ 368471 w 521946"/>
                <a:gd name="connsiteY5" fmla="*/ 138464 h 306323"/>
                <a:gd name="connsiteX6" fmla="*/ 180907 w 521946"/>
                <a:gd name="connsiteY6" fmla="*/ 135346 h 306323"/>
                <a:gd name="connsiteX7" fmla="*/ 110325 w 521946"/>
                <a:gd name="connsiteY7" fmla="*/ 298137 h 306323"/>
                <a:gd name="connsiteX8" fmla="*/ 10 w 521946"/>
                <a:gd name="connsiteY8" fmla="*/ 299173 h 306323"/>
                <a:gd name="connsiteX0" fmla="*/ 10 w 527705"/>
                <a:gd name="connsiteY0" fmla="*/ 299173 h 306323"/>
                <a:gd name="connsiteX1" fmla="*/ 125904 w 527705"/>
                <a:gd name="connsiteY1" fmla="*/ 38876 h 306323"/>
                <a:gd name="connsiteX2" fmla="*/ 425946 w 527705"/>
                <a:gd name="connsiteY2" fmla="*/ 43404 h 306323"/>
                <a:gd name="connsiteX3" fmla="*/ 521767 w 527705"/>
                <a:gd name="connsiteY3" fmla="*/ 287107 h 306323"/>
                <a:gd name="connsiteX4" fmla="*/ 435322 w 527705"/>
                <a:gd name="connsiteY4" fmla="*/ 302298 h 306323"/>
                <a:gd name="connsiteX5" fmla="*/ 368471 w 527705"/>
                <a:gd name="connsiteY5" fmla="*/ 138464 h 306323"/>
                <a:gd name="connsiteX6" fmla="*/ 180907 w 527705"/>
                <a:gd name="connsiteY6" fmla="*/ 135346 h 306323"/>
                <a:gd name="connsiteX7" fmla="*/ 110325 w 527705"/>
                <a:gd name="connsiteY7" fmla="*/ 298137 h 306323"/>
                <a:gd name="connsiteX8" fmla="*/ 10 w 527705"/>
                <a:gd name="connsiteY8" fmla="*/ 299173 h 306323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4667"/>
                <a:gd name="connsiteX1" fmla="*/ 125904 w 527705"/>
                <a:gd name="connsiteY1" fmla="*/ 38876 h 304667"/>
                <a:gd name="connsiteX2" fmla="*/ 425946 w 527705"/>
                <a:gd name="connsiteY2" fmla="*/ 43404 h 304667"/>
                <a:gd name="connsiteX3" fmla="*/ 521767 w 527705"/>
                <a:gd name="connsiteY3" fmla="*/ 287107 h 304667"/>
                <a:gd name="connsiteX4" fmla="*/ 432941 w 527705"/>
                <a:gd name="connsiteY4" fmla="*/ 295154 h 304667"/>
                <a:gd name="connsiteX5" fmla="*/ 368471 w 527705"/>
                <a:gd name="connsiteY5" fmla="*/ 138464 h 304667"/>
                <a:gd name="connsiteX6" fmla="*/ 180907 w 527705"/>
                <a:gd name="connsiteY6" fmla="*/ 135346 h 304667"/>
                <a:gd name="connsiteX7" fmla="*/ 110325 w 527705"/>
                <a:gd name="connsiteY7" fmla="*/ 298137 h 304667"/>
                <a:gd name="connsiteX8" fmla="*/ 10 w 527705"/>
                <a:gd name="connsiteY8" fmla="*/ 299173 h 304667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296 h 310304"/>
                <a:gd name="connsiteX1" fmla="*/ 125904 w 527705"/>
                <a:gd name="connsiteY1" fmla="*/ 38999 h 310304"/>
                <a:gd name="connsiteX2" fmla="*/ 425946 w 527705"/>
                <a:gd name="connsiteY2" fmla="*/ 43527 h 310304"/>
                <a:gd name="connsiteX3" fmla="*/ 521767 w 527705"/>
                <a:gd name="connsiteY3" fmla="*/ 289611 h 310304"/>
                <a:gd name="connsiteX4" fmla="*/ 432941 w 527705"/>
                <a:gd name="connsiteY4" fmla="*/ 295277 h 310304"/>
                <a:gd name="connsiteX5" fmla="*/ 368471 w 527705"/>
                <a:gd name="connsiteY5" fmla="*/ 138587 h 310304"/>
                <a:gd name="connsiteX6" fmla="*/ 180907 w 527705"/>
                <a:gd name="connsiteY6" fmla="*/ 135469 h 310304"/>
                <a:gd name="connsiteX7" fmla="*/ 110325 w 527705"/>
                <a:gd name="connsiteY7" fmla="*/ 298260 h 310304"/>
                <a:gd name="connsiteX8" fmla="*/ 10 w 527705"/>
                <a:gd name="connsiteY8" fmla="*/ 299296 h 310304"/>
                <a:gd name="connsiteX0" fmla="*/ 10 w 527705"/>
                <a:gd name="connsiteY0" fmla="*/ 299296 h 306181"/>
                <a:gd name="connsiteX1" fmla="*/ 125904 w 527705"/>
                <a:gd name="connsiteY1" fmla="*/ 38999 h 306181"/>
                <a:gd name="connsiteX2" fmla="*/ 425946 w 527705"/>
                <a:gd name="connsiteY2" fmla="*/ 43527 h 306181"/>
                <a:gd name="connsiteX3" fmla="*/ 521767 w 527705"/>
                <a:gd name="connsiteY3" fmla="*/ 289611 h 306181"/>
                <a:gd name="connsiteX4" fmla="*/ 432941 w 527705"/>
                <a:gd name="connsiteY4" fmla="*/ 295277 h 306181"/>
                <a:gd name="connsiteX5" fmla="*/ 368471 w 527705"/>
                <a:gd name="connsiteY5" fmla="*/ 138587 h 306181"/>
                <a:gd name="connsiteX6" fmla="*/ 180907 w 527705"/>
                <a:gd name="connsiteY6" fmla="*/ 135469 h 306181"/>
                <a:gd name="connsiteX7" fmla="*/ 110325 w 527705"/>
                <a:gd name="connsiteY7" fmla="*/ 298260 h 306181"/>
                <a:gd name="connsiteX8" fmla="*/ 10 w 527705"/>
                <a:gd name="connsiteY8" fmla="*/ 299296 h 306181"/>
                <a:gd name="connsiteX0" fmla="*/ 10 w 523256"/>
                <a:gd name="connsiteY0" fmla="*/ 299173 h 305198"/>
                <a:gd name="connsiteX1" fmla="*/ 125904 w 523256"/>
                <a:gd name="connsiteY1" fmla="*/ 38876 h 305198"/>
                <a:gd name="connsiteX2" fmla="*/ 425946 w 523256"/>
                <a:gd name="connsiteY2" fmla="*/ 43404 h 305198"/>
                <a:gd name="connsiteX3" fmla="*/ 517005 w 523256"/>
                <a:gd name="connsiteY3" fmla="*/ 287107 h 305198"/>
                <a:gd name="connsiteX4" fmla="*/ 432941 w 523256"/>
                <a:gd name="connsiteY4" fmla="*/ 295154 h 305198"/>
                <a:gd name="connsiteX5" fmla="*/ 368471 w 523256"/>
                <a:gd name="connsiteY5" fmla="*/ 138464 h 305198"/>
                <a:gd name="connsiteX6" fmla="*/ 180907 w 523256"/>
                <a:gd name="connsiteY6" fmla="*/ 135346 h 305198"/>
                <a:gd name="connsiteX7" fmla="*/ 110325 w 523256"/>
                <a:gd name="connsiteY7" fmla="*/ 298137 h 305198"/>
                <a:gd name="connsiteX8" fmla="*/ 10 w 523256"/>
                <a:gd name="connsiteY8" fmla="*/ 299173 h 305198"/>
                <a:gd name="connsiteX0" fmla="*/ 10 w 531488"/>
                <a:gd name="connsiteY0" fmla="*/ 299173 h 305198"/>
                <a:gd name="connsiteX1" fmla="*/ 125904 w 531488"/>
                <a:gd name="connsiteY1" fmla="*/ 38876 h 305198"/>
                <a:gd name="connsiteX2" fmla="*/ 425946 w 531488"/>
                <a:gd name="connsiteY2" fmla="*/ 43404 h 305198"/>
                <a:gd name="connsiteX3" fmla="*/ 517005 w 531488"/>
                <a:gd name="connsiteY3" fmla="*/ 287107 h 305198"/>
                <a:gd name="connsiteX4" fmla="*/ 432941 w 531488"/>
                <a:gd name="connsiteY4" fmla="*/ 295154 h 305198"/>
                <a:gd name="connsiteX5" fmla="*/ 368471 w 531488"/>
                <a:gd name="connsiteY5" fmla="*/ 138464 h 305198"/>
                <a:gd name="connsiteX6" fmla="*/ 180907 w 531488"/>
                <a:gd name="connsiteY6" fmla="*/ 135346 h 305198"/>
                <a:gd name="connsiteX7" fmla="*/ 110325 w 531488"/>
                <a:gd name="connsiteY7" fmla="*/ 298137 h 305198"/>
                <a:gd name="connsiteX8" fmla="*/ 10 w 531488"/>
                <a:gd name="connsiteY8" fmla="*/ 299173 h 305198"/>
                <a:gd name="connsiteX0" fmla="*/ 10 w 531488"/>
                <a:gd name="connsiteY0" fmla="*/ 299173 h 307387"/>
                <a:gd name="connsiteX1" fmla="*/ 125904 w 531488"/>
                <a:gd name="connsiteY1" fmla="*/ 38876 h 307387"/>
                <a:gd name="connsiteX2" fmla="*/ 425946 w 531488"/>
                <a:gd name="connsiteY2" fmla="*/ 43404 h 307387"/>
                <a:gd name="connsiteX3" fmla="*/ 517005 w 531488"/>
                <a:gd name="connsiteY3" fmla="*/ 287107 h 307387"/>
                <a:gd name="connsiteX4" fmla="*/ 432941 w 531488"/>
                <a:gd name="connsiteY4" fmla="*/ 295154 h 307387"/>
                <a:gd name="connsiteX5" fmla="*/ 368471 w 531488"/>
                <a:gd name="connsiteY5" fmla="*/ 138464 h 307387"/>
                <a:gd name="connsiteX6" fmla="*/ 180907 w 531488"/>
                <a:gd name="connsiteY6" fmla="*/ 135346 h 307387"/>
                <a:gd name="connsiteX7" fmla="*/ 110325 w 531488"/>
                <a:gd name="connsiteY7" fmla="*/ 298137 h 307387"/>
                <a:gd name="connsiteX8" fmla="*/ 10 w 531488"/>
                <a:gd name="connsiteY8" fmla="*/ 299173 h 307387"/>
                <a:gd name="connsiteX0" fmla="*/ 10 w 531488"/>
                <a:gd name="connsiteY0" fmla="*/ 299173 h 308817"/>
                <a:gd name="connsiteX1" fmla="*/ 125904 w 531488"/>
                <a:gd name="connsiteY1" fmla="*/ 38876 h 308817"/>
                <a:gd name="connsiteX2" fmla="*/ 425946 w 531488"/>
                <a:gd name="connsiteY2" fmla="*/ 43404 h 308817"/>
                <a:gd name="connsiteX3" fmla="*/ 517005 w 531488"/>
                <a:gd name="connsiteY3" fmla="*/ 287107 h 308817"/>
                <a:gd name="connsiteX4" fmla="*/ 440085 w 531488"/>
                <a:gd name="connsiteY4" fmla="*/ 297535 h 308817"/>
                <a:gd name="connsiteX5" fmla="*/ 368471 w 531488"/>
                <a:gd name="connsiteY5" fmla="*/ 138464 h 308817"/>
                <a:gd name="connsiteX6" fmla="*/ 180907 w 531488"/>
                <a:gd name="connsiteY6" fmla="*/ 135346 h 308817"/>
                <a:gd name="connsiteX7" fmla="*/ 110325 w 531488"/>
                <a:gd name="connsiteY7" fmla="*/ 298137 h 308817"/>
                <a:gd name="connsiteX8" fmla="*/ 10 w 531488"/>
                <a:gd name="connsiteY8" fmla="*/ 299173 h 308817"/>
                <a:gd name="connsiteX0" fmla="*/ 10 w 531488"/>
                <a:gd name="connsiteY0" fmla="*/ 299173 h 304878"/>
                <a:gd name="connsiteX1" fmla="*/ 125904 w 531488"/>
                <a:gd name="connsiteY1" fmla="*/ 38876 h 304878"/>
                <a:gd name="connsiteX2" fmla="*/ 425946 w 531488"/>
                <a:gd name="connsiteY2" fmla="*/ 43404 h 304878"/>
                <a:gd name="connsiteX3" fmla="*/ 517005 w 531488"/>
                <a:gd name="connsiteY3" fmla="*/ 287107 h 304878"/>
                <a:gd name="connsiteX4" fmla="*/ 440085 w 531488"/>
                <a:gd name="connsiteY4" fmla="*/ 297535 h 304878"/>
                <a:gd name="connsiteX5" fmla="*/ 368471 w 531488"/>
                <a:gd name="connsiteY5" fmla="*/ 138464 h 304878"/>
                <a:gd name="connsiteX6" fmla="*/ 180907 w 531488"/>
                <a:gd name="connsiteY6" fmla="*/ 135346 h 304878"/>
                <a:gd name="connsiteX7" fmla="*/ 110325 w 531488"/>
                <a:gd name="connsiteY7" fmla="*/ 298137 h 304878"/>
                <a:gd name="connsiteX8" fmla="*/ 10 w 531488"/>
                <a:gd name="connsiteY8" fmla="*/ 299173 h 304878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27719"/>
                <a:gd name="connsiteY0" fmla="*/ 299173 h 307811"/>
                <a:gd name="connsiteX1" fmla="*/ 125904 w 527719"/>
                <a:gd name="connsiteY1" fmla="*/ 38876 h 307811"/>
                <a:gd name="connsiteX2" fmla="*/ 425946 w 527719"/>
                <a:gd name="connsiteY2" fmla="*/ 43404 h 307811"/>
                <a:gd name="connsiteX3" fmla="*/ 517005 w 527719"/>
                <a:gd name="connsiteY3" fmla="*/ 287107 h 307811"/>
                <a:gd name="connsiteX4" fmla="*/ 440085 w 527719"/>
                <a:gd name="connsiteY4" fmla="*/ 297535 h 307811"/>
                <a:gd name="connsiteX5" fmla="*/ 368471 w 527719"/>
                <a:gd name="connsiteY5" fmla="*/ 138464 h 307811"/>
                <a:gd name="connsiteX6" fmla="*/ 180907 w 527719"/>
                <a:gd name="connsiteY6" fmla="*/ 135346 h 307811"/>
                <a:gd name="connsiteX7" fmla="*/ 110325 w 527719"/>
                <a:gd name="connsiteY7" fmla="*/ 298137 h 307811"/>
                <a:gd name="connsiteX8" fmla="*/ 10 w 527719"/>
                <a:gd name="connsiteY8" fmla="*/ 299173 h 307811"/>
                <a:gd name="connsiteX0" fmla="*/ 10 w 529587"/>
                <a:gd name="connsiteY0" fmla="*/ 299173 h 307811"/>
                <a:gd name="connsiteX1" fmla="*/ 125904 w 529587"/>
                <a:gd name="connsiteY1" fmla="*/ 38876 h 307811"/>
                <a:gd name="connsiteX2" fmla="*/ 425946 w 529587"/>
                <a:gd name="connsiteY2" fmla="*/ 43404 h 307811"/>
                <a:gd name="connsiteX3" fmla="*/ 517005 w 529587"/>
                <a:gd name="connsiteY3" fmla="*/ 287107 h 307811"/>
                <a:gd name="connsiteX4" fmla="*/ 440085 w 529587"/>
                <a:gd name="connsiteY4" fmla="*/ 297535 h 307811"/>
                <a:gd name="connsiteX5" fmla="*/ 368471 w 529587"/>
                <a:gd name="connsiteY5" fmla="*/ 138464 h 307811"/>
                <a:gd name="connsiteX6" fmla="*/ 180907 w 529587"/>
                <a:gd name="connsiteY6" fmla="*/ 135346 h 307811"/>
                <a:gd name="connsiteX7" fmla="*/ 110325 w 529587"/>
                <a:gd name="connsiteY7" fmla="*/ 298137 h 307811"/>
                <a:gd name="connsiteX8" fmla="*/ 10 w 529587"/>
                <a:gd name="connsiteY8" fmla="*/ 299173 h 307811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0325 w 529587"/>
                <a:gd name="connsiteY7" fmla="*/ 305334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7096"/>
                <a:gd name="connsiteX1" fmla="*/ 111618 w 515301"/>
                <a:gd name="connsiteY1" fmla="*/ 36683 h 307096"/>
                <a:gd name="connsiteX2" fmla="*/ 411660 w 515301"/>
                <a:gd name="connsiteY2" fmla="*/ 41211 h 307096"/>
                <a:gd name="connsiteX3" fmla="*/ 502719 w 515301"/>
                <a:gd name="connsiteY3" fmla="*/ 284914 h 307096"/>
                <a:gd name="connsiteX4" fmla="*/ 425799 w 515301"/>
                <a:gd name="connsiteY4" fmla="*/ 295342 h 307096"/>
                <a:gd name="connsiteX5" fmla="*/ 354185 w 515301"/>
                <a:gd name="connsiteY5" fmla="*/ 136271 h 307096"/>
                <a:gd name="connsiteX6" fmla="*/ 166621 w 515301"/>
                <a:gd name="connsiteY6" fmla="*/ 133153 h 307096"/>
                <a:gd name="connsiteX7" fmla="*/ 105564 w 515301"/>
                <a:gd name="connsiteY7" fmla="*/ 269751 h 307096"/>
                <a:gd name="connsiteX8" fmla="*/ 11 w 515301"/>
                <a:gd name="connsiteY8" fmla="*/ 285074 h 307096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74513 h 305618"/>
                <a:gd name="connsiteX8" fmla="*/ 11 w 515301"/>
                <a:gd name="connsiteY8" fmla="*/ 285074 h 305618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5522 w 513668"/>
                <a:gd name="connsiteY0" fmla="*/ 282554 h 305479"/>
                <a:gd name="connsiteX1" fmla="*/ 109985 w 513668"/>
                <a:gd name="connsiteY1" fmla="*/ 36544 h 305479"/>
                <a:gd name="connsiteX2" fmla="*/ 410027 w 513668"/>
                <a:gd name="connsiteY2" fmla="*/ 41072 h 305479"/>
                <a:gd name="connsiteX3" fmla="*/ 501086 w 513668"/>
                <a:gd name="connsiteY3" fmla="*/ 284775 h 305479"/>
                <a:gd name="connsiteX4" fmla="*/ 424166 w 513668"/>
                <a:gd name="connsiteY4" fmla="*/ 295203 h 305479"/>
                <a:gd name="connsiteX5" fmla="*/ 352552 w 513668"/>
                <a:gd name="connsiteY5" fmla="*/ 136132 h 305479"/>
                <a:gd name="connsiteX6" fmla="*/ 164988 w 513668"/>
                <a:gd name="connsiteY6" fmla="*/ 133014 h 305479"/>
                <a:gd name="connsiteX7" fmla="*/ 103931 w 513668"/>
                <a:gd name="connsiteY7" fmla="*/ 274374 h 305479"/>
                <a:gd name="connsiteX8" fmla="*/ 5522 w 513668"/>
                <a:gd name="connsiteY8" fmla="*/ 282554 h 305479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3668" h="315227">
                  <a:moveTo>
                    <a:pt x="5522" y="292302"/>
                  </a:moveTo>
                  <a:cubicBezTo>
                    <a:pt x="-19076" y="191793"/>
                    <a:pt x="42568" y="86539"/>
                    <a:pt x="109985" y="46292"/>
                  </a:cubicBezTo>
                  <a:cubicBezTo>
                    <a:pt x="167877" y="6045"/>
                    <a:pt x="261499" y="-35797"/>
                    <a:pt x="410027" y="50820"/>
                  </a:cubicBezTo>
                  <a:cubicBezTo>
                    <a:pt x="475211" y="92192"/>
                    <a:pt x="542104" y="249274"/>
                    <a:pt x="501086" y="294523"/>
                  </a:cubicBezTo>
                  <a:cubicBezTo>
                    <a:pt x="473858" y="319432"/>
                    <a:pt x="434725" y="320524"/>
                    <a:pt x="424166" y="304951"/>
                  </a:cubicBezTo>
                  <a:cubicBezTo>
                    <a:pt x="380481" y="278509"/>
                    <a:pt x="424522" y="214822"/>
                    <a:pt x="352552" y="145880"/>
                  </a:cubicBezTo>
                  <a:cubicBezTo>
                    <a:pt x="294506" y="106681"/>
                    <a:pt x="245563" y="91144"/>
                    <a:pt x="164988" y="142762"/>
                  </a:cubicBezTo>
                  <a:cubicBezTo>
                    <a:pt x="120437" y="179538"/>
                    <a:pt x="115417" y="219116"/>
                    <a:pt x="103931" y="284122"/>
                  </a:cubicBezTo>
                  <a:cubicBezTo>
                    <a:pt x="68747" y="338443"/>
                    <a:pt x="9749" y="307038"/>
                    <a:pt x="5522" y="2923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8" name="Арка 10"/>
            <p:cNvSpPr/>
            <p:nvPr/>
          </p:nvSpPr>
          <p:spPr>
            <a:xfrm rot="10800000">
              <a:off x="4007160" y="2750153"/>
              <a:ext cx="513668" cy="315227"/>
            </a:xfrm>
            <a:custGeom>
              <a:avLst/>
              <a:gdLst>
                <a:gd name="connsiteX0" fmla="*/ 10 w 545712"/>
                <a:gd name="connsiteY0" fmla="*/ 308450 h 611779"/>
                <a:gd name="connsiteX1" fmla="*/ 125904 w 545712"/>
                <a:gd name="connsiteY1" fmla="*/ 48153 h 611779"/>
                <a:gd name="connsiteX2" fmla="*/ 425946 w 545712"/>
                <a:gd name="connsiteY2" fmla="*/ 52681 h 611779"/>
                <a:gd name="connsiteX3" fmla="*/ 545580 w 545712"/>
                <a:gd name="connsiteY3" fmla="*/ 315434 h 611779"/>
                <a:gd name="connsiteX4" fmla="*/ 435322 w 545712"/>
                <a:gd name="connsiteY4" fmla="*/ 311575 h 611779"/>
                <a:gd name="connsiteX5" fmla="*/ 368471 w 545712"/>
                <a:gd name="connsiteY5" fmla="*/ 147741 h 611779"/>
                <a:gd name="connsiteX6" fmla="*/ 180907 w 545712"/>
                <a:gd name="connsiteY6" fmla="*/ 144623 h 611779"/>
                <a:gd name="connsiteX7" fmla="*/ 110325 w 545712"/>
                <a:gd name="connsiteY7" fmla="*/ 307414 h 611779"/>
                <a:gd name="connsiteX8" fmla="*/ 10 w 545712"/>
                <a:gd name="connsiteY8" fmla="*/ 308450 h 611779"/>
                <a:gd name="connsiteX0" fmla="*/ 10 w 521946"/>
                <a:gd name="connsiteY0" fmla="*/ 299173 h 302364"/>
                <a:gd name="connsiteX1" fmla="*/ 125904 w 521946"/>
                <a:gd name="connsiteY1" fmla="*/ 38876 h 302364"/>
                <a:gd name="connsiteX2" fmla="*/ 425946 w 521946"/>
                <a:gd name="connsiteY2" fmla="*/ 43404 h 302364"/>
                <a:gd name="connsiteX3" fmla="*/ 521767 w 521946"/>
                <a:gd name="connsiteY3" fmla="*/ 287107 h 302364"/>
                <a:gd name="connsiteX4" fmla="*/ 435322 w 521946"/>
                <a:gd name="connsiteY4" fmla="*/ 302298 h 302364"/>
                <a:gd name="connsiteX5" fmla="*/ 368471 w 521946"/>
                <a:gd name="connsiteY5" fmla="*/ 138464 h 302364"/>
                <a:gd name="connsiteX6" fmla="*/ 180907 w 521946"/>
                <a:gd name="connsiteY6" fmla="*/ 135346 h 302364"/>
                <a:gd name="connsiteX7" fmla="*/ 110325 w 521946"/>
                <a:gd name="connsiteY7" fmla="*/ 298137 h 302364"/>
                <a:gd name="connsiteX8" fmla="*/ 10 w 521946"/>
                <a:gd name="connsiteY8" fmla="*/ 299173 h 302364"/>
                <a:gd name="connsiteX0" fmla="*/ 10 w 521946"/>
                <a:gd name="connsiteY0" fmla="*/ 299173 h 306323"/>
                <a:gd name="connsiteX1" fmla="*/ 125904 w 521946"/>
                <a:gd name="connsiteY1" fmla="*/ 38876 h 306323"/>
                <a:gd name="connsiteX2" fmla="*/ 425946 w 521946"/>
                <a:gd name="connsiteY2" fmla="*/ 43404 h 306323"/>
                <a:gd name="connsiteX3" fmla="*/ 521767 w 521946"/>
                <a:gd name="connsiteY3" fmla="*/ 287107 h 306323"/>
                <a:gd name="connsiteX4" fmla="*/ 435322 w 521946"/>
                <a:gd name="connsiteY4" fmla="*/ 302298 h 306323"/>
                <a:gd name="connsiteX5" fmla="*/ 368471 w 521946"/>
                <a:gd name="connsiteY5" fmla="*/ 138464 h 306323"/>
                <a:gd name="connsiteX6" fmla="*/ 180907 w 521946"/>
                <a:gd name="connsiteY6" fmla="*/ 135346 h 306323"/>
                <a:gd name="connsiteX7" fmla="*/ 110325 w 521946"/>
                <a:gd name="connsiteY7" fmla="*/ 298137 h 306323"/>
                <a:gd name="connsiteX8" fmla="*/ 10 w 521946"/>
                <a:gd name="connsiteY8" fmla="*/ 299173 h 306323"/>
                <a:gd name="connsiteX0" fmla="*/ 10 w 527705"/>
                <a:gd name="connsiteY0" fmla="*/ 299173 h 306323"/>
                <a:gd name="connsiteX1" fmla="*/ 125904 w 527705"/>
                <a:gd name="connsiteY1" fmla="*/ 38876 h 306323"/>
                <a:gd name="connsiteX2" fmla="*/ 425946 w 527705"/>
                <a:gd name="connsiteY2" fmla="*/ 43404 h 306323"/>
                <a:gd name="connsiteX3" fmla="*/ 521767 w 527705"/>
                <a:gd name="connsiteY3" fmla="*/ 287107 h 306323"/>
                <a:gd name="connsiteX4" fmla="*/ 435322 w 527705"/>
                <a:gd name="connsiteY4" fmla="*/ 302298 h 306323"/>
                <a:gd name="connsiteX5" fmla="*/ 368471 w 527705"/>
                <a:gd name="connsiteY5" fmla="*/ 138464 h 306323"/>
                <a:gd name="connsiteX6" fmla="*/ 180907 w 527705"/>
                <a:gd name="connsiteY6" fmla="*/ 135346 h 306323"/>
                <a:gd name="connsiteX7" fmla="*/ 110325 w 527705"/>
                <a:gd name="connsiteY7" fmla="*/ 298137 h 306323"/>
                <a:gd name="connsiteX8" fmla="*/ 10 w 527705"/>
                <a:gd name="connsiteY8" fmla="*/ 299173 h 306323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4667"/>
                <a:gd name="connsiteX1" fmla="*/ 125904 w 527705"/>
                <a:gd name="connsiteY1" fmla="*/ 38876 h 304667"/>
                <a:gd name="connsiteX2" fmla="*/ 425946 w 527705"/>
                <a:gd name="connsiteY2" fmla="*/ 43404 h 304667"/>
                <a:gd name="connsiteX3" fmla="*/ 521767 w 527705"/>
                <a:gd name="connsiteY3" fmla="*/ 287107 h 304667"/>
                <a:gd name="connsiteX4" fmla="*/ 432941 w 527705"/>
                <a:gd name="connsiteY4" fmla="*/ 295154 h 304667"/>
                <a:gd name="connsiteX5" fmla="*/ 368471 w 527705"/>
                <a:gd name="connsiteY5" fmla="*/ 138464 h 304667"/>
                <a:gd name="connsiteX6" fmla="*/ 180907 w 527705"/>
                <a:gd name="connsiteY6" fmla="*/ 135346 h 304667"/>
                <a:gd name="connsiteX7" fmla="*/ 110325 w 527705"/>
                <a:gd name="connsiteY7" fmla="*/ 298137 h 304667"/>
                <a:gd name="connsiteX8" fmla="*/ 10 w 527705"/>
                <a:gd name="connsiteY8" fmla="*/ 299173 h 304667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296 h 310304"/>
                <a:gd name="connsiteX1" fmla="*/ 125904 w 527705"/>
                <a:gd name="connsiteY1" fmla="*/ 38999 h 310304"/>
                <a:gd name="connsiteX2" fmla="*/ 425946 w 527705"/>
                <a:gd name="connsiteY2" fmla="*/ 43527 h 310304"/>
                <a:gd name="connsiteX3" fmla="*/ 521767 w 527705"/>
                <a:gd name="connsiteY3" fmla="*/ 289611 h 310304"/>
                <a:gd name="connsiteX4" fmla="*/ 432941 w 527705"/>
                <a:gd name="connsiteY4" fmla="*/ 295277 h 310304"/>
                <a:gd name="connsiteX5" fmla="*/ 368471 w 527705"/>
                <a:gd name="connsiteY5" fmla="*/ 138587 h 310304"/>
                <a:gd name="connsiteX6" fmla="*/ 180907 w 527705"/>
                <a:gd name="connsiteY6" fmla="*/ 135469 h 310304"/>
                <a:gd name="connsiteX7" fmla="*/ 110325 w 527705"/>
                <a:gd name="connsiteY7" fmla="*/ 298260 h 310304"/>
                <a:gd name="connsiteX8" fmla="*/ 10 w 527705"/>
                <a:gd name="connsiteY8" fmla="*/ 299296 h 310304"/>
                <a:gd name="connsiteX0" fmla="*/ 10 w 527705"/>
                <a:gd name="connsiteY0" fmla="*/ 299296 h 306181"/>
                <a:gd name="connsiteX1" fmla="*/ 125904 w 527705"/>
                <a:gd name="connsiteY1" fmla="*/ 38999 h 306181"/>
                <a:gd name="connsiteX2" fmla="*/ 425946 w 527705"/>
                <a:gd name="connsiteY2" fmla="*/ 43527 h 306181"/>
                <a:gd name="connsiteX3" fmla="*/ 521767 w 527705"/>
                <a:gd name="connsiteY3" fmla="*/ 289611 h 306181"/>
                <a:gd name="connsiteX4" fmla="*/ 432941 w 527705"/>
                <a:gd name="connsiteY4" fmla="*/ 295277 h 306181"/>
                <a:gd name="connsiteX5" fmla="*/ 368471 w 527705"/>
                <a:gd name="connsiteY5" fmla="*/ 138587 h 306181"/>
                <a:gd name="connsiteX6" fmla="*/ 180907 w 527705"/>
                <a:gd name="connsiteY6" fmla="*/ 135469 h 306181"/>
                <a:gd name="connsiteX7" fmla="*/ 110325 w 527705"/>
                <a:gd name="connsiteY7" fmla="*/ 298260 h 306181"/>
                <a:gd name="connsiteX8" fmla="*/ 10 w 527705"/>
                <a:gd name="connsiteY8" fmla="*/ 299296 h 306181"/>
                <a:gd name="connsiteX0" fmla="*/ 10 w 523256"/>
                <a:gd name="connsiteY0" fmla="*/ 299173 h 305198"/>
                <a:gd name="connsiteX1" fmla="*/ 125904 w 523256"/>
                <a:gd name="connsiteY1" fmla="*/ 38876 h 305198"/>
                <a:gd name="connsiteX2" fmla="*/ 425946 w 523256"/>
                <a:gd name="connsiteY2" fmla="*/ 43404 h 305198"/>
                <a:gd name="connsiteX3" fmla="*/ 517005 w 523256"/>
                <a:gd name="connsiteY3" fmla="*/ 287107 h 305198"/>
                <a:gd name="connsiteX4" fmla="*/ 432941 w 523256"/>
                <a:gd name="connsiteY4" fmla="*/ 295154 h 305198"/>
                <a:gd name="connsiteX5" fmla="*/ 368471 w 523256"/>
                <a:gd name="connsiteY5" fmla="*/ 138464 h 305198"/>
                <a:gd name="connsiteX6" fmla="*/ 180907 w 523256"/>
                <a:gd name="connsiteY6" fmla="*/ 135346 h 305198"/>
                <a:gd name="connsiteX7" fmla="*/ 110325 w 523256"/>
                <a:gd name="connsiteY7" fmla="*/ 298137 h 305198"/>
                <a:gd name="connsiteX8" fmla="*/ 10 w 523256"/>
                <a:gd name="connsiteY8" fmla="*/ 299173 h 305198"/>
                <a:gd name="connsiteX0" fmla="*/ 10 w 531488"/>
                <a:gd name="connsiteY0" fmla="*/ 299173 h 305198"/>
                <a:gd name="connsiteX1" fmla="*/ 125904 w 531488"/>
                <a:gd name="connsiteY1" fmla="*/ 38876 h 305198"/>
                <a:gd name="connsiteX2" fmla="*/ 425946 w 531488"/>
                <a:gd name="connsiteY2" fmla="*/ 43404 h 305198"/>
                <a:gd name="connsiteX3" fmla="*/ 517005 w 531488"/>
                <a:gd name="connsiteY3" fmla="*/ 287107 h 305198"/>
                <a:gd name="connsiteX4" fmla="*/ 432941 w 531488"/>
                <a:gd name="connsiteY4" fmla="*/ 295154 h 305198"/>
                <a:gd name="connsiteX5" fmla="*/ 368471 w 531488"/>
                <a:gd name="connsiteY5" fmla="*/ 138464 h 305198"/>
                <a:gd name="connsiteX6" fmla="*/ 180907 w 531488"/>
                <a:gd name="connsiteY6" fmla="*/ 135346 h 305198"/>
                <a:gd name="connsiteX7" fmla="*/ 110325 w 531488"/>
                <a:gd name="connsiteY7" fmla="*/ 298137 h 305198"/>
                <a:gd name="connsiteX8" fmla="*/ 10 w 531488"/>
                <a:gd name="connsiteY8" fmla="*/ 299173 h 305198"/>
                <a:gd name="connsiteX0" fmla="*/ 10 w 531488"/>
                <a:gd name="connsiteY0" fmla="*/ 299173 h 307387"/>
                <a:gd name="connsiteX1" fmla="*/ 125904 w 531488"/>
                <a:gd name="connsiteY1" fmla="*/ 38876 h 307387"/>
                <a:gd name="connsiteX2" fmla="*/ 425946 w 531488"/>
                <a:gd name="connsiteY2" fmla="*/ 43404 h 307387"/>
                <a:gd name="connsiteX3" fmla="*/ 517005 w 531488"/>
                <a:gd name="connsiteY3" fmla="*/ 287107 h 307387"/>
                <a:gd name="connsiteX4" fmla="*/ 432941 w 531488"/>
                <a:gd name="connsiteY4" fmla="*/ 295154 h 307387"/>
                <a:gd name="connsiteX5" fmla="*/ 368471 w 531488"/>
                <a:gd name="connsiteY5" fmla="*/ 138464 h 307387"/>
                <a:gd name="connsiteX6" fmla="*/ 180907 w 531488"/>
                <a:gd name="connsiteY6" fmla="*/ 135346 h 307387"/>
                <a:gd name="connsiteX7" fmla="*/ 110325 w 531488"/>
                <a:gd name="connsiteY7" fmla="*/ 298137 h 307387"/>
                <a:gd name="connsiteX8" fmla="*/ 10 w 531488"/>
                <a:gd name="connsiteY8" fmla="*/ 299173 h 307387"/>
                <a:gd name="connsiteX0" fmla="*/ 10 w 531488"/>
                <a:gd name="connsiteY0" fmla="*/ 299173 h 308817"/>
                <a:gd name="connsiteX1" fmla="*/ 125904 w 531488"/>
                <a:gd name="connsiteY1" fmla="*/ 38876 h 308817"/>
                <a:gd name="connsiteX2" fmla="*/ 425946 w 531488"/>
                <a:gd name="connsiteY2" fmla="*/ 43404 h 308817"/>
                <a:gd name="connsiteX3" fmla="*/ 517005 w 531488"/>
                <a:gd name="connsiteY3" fmla="*/ 287107 h 308817"/>
                <a:gd name="connsiteX4" fmla="*/ 440085 w 531488"/>
                <a:gd name="connsiteY4" fmla="*/ 297535 h 308817"/>
                <a:gd name="connsiteX5" fmla="*/ 368471 w 531488"/>
                <a:gd name="connsiteY5" fmla="*/ 138464 h 308817"/>
                <a:gd name="connsiteX6" fmla="*/ 180907 w 531488"/>
                <a:gd name="connsiteY6" fmla="*/ 135346 h 308817"/>
                <a:gd name="connsiteX7" fmla="*/ 110325 w 531488"/>
                <a:gd name="connsiteY7" fmla="*/ 298137 h 308817"/>
                <a:gd name="connsiteX8" fmla="*/ 10 w 531488"/>
                <a:gd name="connsiteY8" fmla="*/ 299173 h 308817"/>
                <a:gd name="connsiteX0" fmla="*/ 10 w 531488"/>
                <a:gd name="connsiteY0" fmla="*/ 299173 h 304878"/>
                <a:gd name="connsiteX1" fmla="*/ 125904 w 531488"/>
                <a:gd name="connsiteY1" fmla="*/ 38876 h 304878"/>
                <a:gd name="connsiteX2" fmla="*/ 425946 w 531488"/>
                <a:gd name="connsiteY2" fmla="*/ 43404 h 304878"/>
                <a:gd name="connsiteX3" fmla="*/ 517005 w 531488"/>
                <a:gd name="connsiteY3" fmla="*/ 287107 h 304878"/>
                <a:gd name="connsiteX4" fmla="*/ 440085 w 531488"/>
                <a:gd name="connsiteY4" fmla="*/ 297535 h 304878"/>
                <a:gd name="connsiteX5" fmla="*/ 368471 w 531488"/>
                <a:gd name="connsiteY5" fmla="*/ 138464 h 304878"/>
                <a:gd name="connsiteX6" fmla="*/ 180907 w 531488"/>
                <a:gd name="connsiteY6" fmla="*/ 135346 h 304878"/>
                <a:gd name="connsiteX7" fmla="*/ 110325 w 531488"/>
                <a:gd name="connsiteY7" fmla="*/ 298137 h 304878"/>
                <a:gd name="connsiteX8" fmla="*/ 10 w 531488"/>
                <a:gd name="connsiteY8" fmla="*/ 299173 h 304878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27719"/>
                <a:gd name="connsiteY0" fmla="*/ 299173 h 307811"/>
                <a:gd name="connsiteX1" fmla="*/ 125904 w 527719"/>
                <a:gd name="connsiteY1" fmla="*/ 38876 h 307811"/>
                <a:gd name="connsiteX2" fmla="*/ 425946 w 527719"/>
                <a:gd name="connsiteY2" fmla="*/ 43404 h 307811"/>
                <a:gd name="connsiteX3" fmla="*/ 517005 w 527719"/>
                <a:gd name="connsiteY3" fmla="*/ 287107 h 307811"/>
                <a:gd name="connsiteX4" fmla="*/ 440085 w 527719"/>
                <a:gd name="connsiteY4" fmla="*/ 297535 h 307811"/>
                <a:gd name="connsiteX5" fmla="*/ 368471 w 527719"/>
                <a:gd name="connsiteY5" fmla="*/ 138464 h 307811"/>
                <a:gd name="connsiteX6" fmla="*/ 180907 w 527719"/>
                <a:gd name="connsiteY6" fmla="*/ 135346 h 307811"/>
                <a:gd name="connsiteX7" fmla="*/ 110325 w 527719"/>
                <a:gd name="connsiteY7" fmla="*/ 298137 h 307811"/>
                <a:gd name="connsiteX8" fmla="*/ 10 w 527719"/>
                <a:gd name="connsiteY8" fmla="*/ 299173 h 307811"/>
                <a:gd name="connsiteX0" fmla="*/ 10 w 529587"/>
                <a:gd name="connsiteY0" fmla="*/ 299173 h 307811"/>
                <a:gd name="connsiteX1" fmla="*/ 125904 w 529587"/>
                <a:gd name="connsiteY1" fmla="*/ 38876 h 307811"/>
                <a:gd name="connsiteX2" fmla="*/ 425946 w 529587"/>
                <a:gd name="connsiteY2" fmla="*/ 43404 h 307811"/>
                <a:gd name="connsiteX3" fmla="*/ 517005 w 529587"/>
                <a:gd name="connsiteY3" fmla="*/ 287107 h 307811"/>
                <a:gd name="connsiteX4" fmla="*/ 440085 w 529587"/>
                <a:gd name="connsiteY4" fmla="*/ 297535 h 307811"/>
                <a:gd name="connsiteX5" fmla="*/ 368471 w 529587"/>
                <a:gd name="connsiteY5" fmla="*/ 138464 h 307811"/>
                <a:gd name="connsiteX6" fmla="*/ 180907 w 529587"/>
                <a:gd name="connsiteY6" fmla="*/ 135346 h 307811"/>
                <a:gd name="connsiteX7" fmla="*/ 110325 w 529587"/>
                <a:gd name="connsiteY7" fmla="*/ 298137 h 307811"/>
                <a:gd name="connsiteX8" fmla="*/ 10 w 529587"/>
                <a:gd name="connsiteY8" fmla="*/ 299173 h 307811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0325 w 529587"/>
                <a:gd name="connsiteY7" fmla="*/ 305334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7096"/>
                <a:gd name="connsiteX1" fmla="*/ 111618 w 515301"/>
                <a:gd name="connsiteY1" fmla="*/ 36683 h 307096"/>
                <a:gd name="connsiteX2" fmla="*/ 411660 w 515301"/>
                <a:gd name="connsiteY2" fmla="*/ 41211 h 307096"/>
                <a:gd name="connsiteX3" fmla="*/ 502719 w 515301"/>
                <a:gd name="connsiteY3" fmla="*/ 284914 h 307096"/>
                <a:gd name="connsiteX4" fmla="*/ 425799 w 515301"/>
                <a:gd name="connsiteY4" fmla="*/ 295342 h 307096"/>
                <a:gd name="connsiteX5" fmla="*/ 354185 w 515301"/>
                <a:gd name="connsiteY5" fmla="*/ 136271 h 307096"/>
                <a:gd name="connsiteX6" fmla="*/ 166621 w 515301"/>
                <a:gd name="connsiteY6" fmla="*/ 133153 h 307096"/>
                <a:gd name="connsiteX7" fmla="*/ 105564 w 515301"/>
                <a:gd name="connsiteY7" fmla="*/ 269751 h 307096"/>
                <a:gd name="connsiteX8" fmla="*/ 11 w 515301"/>
                <a:gd name="connsiteY8" fmla="*/ 285074 h 307096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74513 h 305618"/>
                <a:gd name="connsiteX8" fmla="*/ 11 w 515301"/>
                <a:gd name="connsiteY8" fmla="*/ 285074 h 305618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5522 w 513668"/>
                <a:gd name="connsiteY0" fmla="*/ 282554 h 305479"/>
                <a:gd name="connsiteX1" fmla="*/ 109985 w 513668"/>
                <a:gd name="connsiteY1" fmla="*/ 36544 h 305479"/>
                <a:gd name="connsiteX2" fmla="*/ 410027 w 513668"/>
                <a:gd name="connsiteY2" fmla="*/ 41072 h 305479"/>
                <a:gd name="connsiteX3" fmla="*/ 501086 w 513668"/>
                <a:gd name="connsiteY3" fmla="*/ 284775 h 305479"/>
                <a:gd name="connsiteX4" fmla="*/ 424166 w 513668"/>
                <a:gd name="connsiteY4" fmla="*/ 295203 h 305479"/>
                <a:gd name="connsiteX5" fmla="*/ 352552 w 513668"/>
                <a:gd name="connsiteY5" fmla="*/ 136132 h 305479"/>
                <a:gd name="connsiteX6" fmla="*/ 164988 w 513668"/>
                <a:gd name="connsiteY6" fmla="*/ 133014 h 305479"/>
                <a:gd name="connsiteX7" fmla="*/ 103931 w 513668"/>
                <a:gd name="connsiteY7" fmla="*/ 274374 h 305479"/>
                <a:gd name="connsiteX8" fmla="*/ 5522 w 513668"/>
                <a:gd name="connsiteY8" fmla="*/ 282554 h 305479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3668" h="315227">
                  <a:moveTo>
                    <a:pt x="5522" y="292302"/>
                  </a:moveTo>
                  <a:cubicBezTo>
                    <a:pt x="-19076" y="191793"/>
                    <a:pt x="42568" y="86539"/>
                    <a:pt x="109985" y="46292"/>
                  </a:cubicBezTo>
                  <a:cubicBezTo>
                    <a:pt x="167877" y="6045"/>
                    <a:pt x="261499" y="-35797"/>
                    <a:pt x="410027" y="50820"/>
                  </a:cubicBezTo>
                  <a:cubicBezTo>
                    <a:pt x="475211" y="92192"/>
                    <a:pt x="542104" y="249274"/>
                    <a:pt x="501086" y="294523"/>
                  </a:cubicBezTo>
                  <a:cubicBezTo>
                    <a:pt x="473858" y="319432"/>
                    <a:pt x="434725" y="320524"/>
                    <a:pt x="424166" y="304951"/>
                  </a:cubicBezTo>
                  <a:cubicBezTo>
                    <a:pt x="380481" y="278509"/>
                    <a:pt x="424522" y="214822"/>
                    <a:pt x="352552" y="145880"/>
                  </a:cubicBezTo>
                  <a:cubicBezTo>
                    <a:pt x="294506" y="106681"/>
                    <a:pt x="245563" y="91144"/>
                    <a:pt x="164988" y="142762"/>
                  </a:cubicBezTo>
                  <a:cubicBezTo>
                    <a:pt x="120437" y="179538"/>
                    <a:pt x="115417" y="219116"/>
                    <a:pt x="103931" y="284122"/>
                  </a:cubicBezTo>
                  <a:cubicBezTo>
                    <a:pt x="68747" y="338443"/>
                    <a:pt x="9749" y="307038"/>
                    <a:pt x="5522" y="2923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9" name="Арка 11"/>
            <p:cNvSpPr/>
            <p:nvPr/>
          </p:nvSpPr>
          <p:spPr>
            <a:xfrm rot="14123587">
              <a:off x="1887744" y="2278671"/>
              <a:ext cx="1259255" cy="1057048"/>
            </a:xfrm>
            <a:custGeom>
              <a:avLst/>
              <a:gdLst>
                <a:gd name="connsiteX0" fmla="*/ 0 w 1254523"/>
                <a:gd name="connsiteY0" fmla="*/ 684000 h 1368000"/>
                <a:gd name="connsiteX1" fmla="*/ 625914 w 1254523"/>
                <a:gd name="connsiteY1" fmla="*/ 2 h 1368000"/>
                <a:gd name="connsiteX2" fmla="*/ 1254520 w 1254523"/>
                <a:gd name="connsiteY2" fmla="*/ 681529 h 1368000"/>
                <a:gd name="connsiteX3" fmla="*/ 1126897 w 1254523"/>
                <a:gd name="connsiteY3" fmla="*/ 682031 h 1368000"/>
                <a:gd name="connsiteX4" fmla="*/ 626165 w 1254523"/>
                <a:gd name="connsiteY4" fmla="*/ 127624 h 1368000"/>
                <a:gd name="connsiteX5" fmla="*/ 127622 w 1254523"/>
                <a:gd name="connsiteY5" fmla="*/ 684000 h 1368000"/>
                <a:gd name="connsiteX6" fmla="*/ 0 w 1254523"/>
                <a:gd name="connsiteY6" fmla="*/ 684000 h 1368000"/>
                <a:gd name="connsiteX0" fmla="*/ 0 w 1254520"/>
                <a:gd name="connsiteY0" fmla="*/ 684000 h 684000"/>
                <a:gd name="connsiteX1" fmla="*/ 625914 w 1254520"/>
                <a:gd name="connsiteY1" fmla="*/ 2 h 684000"/>
                <a:gd name="connsiteX2" fmla="*/ 1254520 w 1254520"/>
                <a:gd name="connsiteY2" fmla="*/ 681529 h 684000"/>
                <a:gd name="connsiteX3" fmla="*/ 1126897 w 1254520"/>
                <a:gd name="connsiteY3" fmla="*/ 682031 h 684000"/>
                <a:gd name="connsiteX4" fmla="*/ 626165 w 1254520"/>
                <a:gd name="connsiteY4" fmla="*/ 127624 h 684000"/>
                <a:gd name="connsiteX5" fmla="*/ 104102 w 1254520"/>
                <a:gd name="connsiteY5" fmla="*/ 667771 h 684000"/>
                <a:gd name="connsiteX6" fmla="*/ 0 w 1254520"/>
                <a:gd name="connsiteY6" fmla="*/ 684000 h 684000"/>
                <a:gd name="connsiteX0" fmla="*/ 0 w 1254520"/>
                <a:gd name="connsiteY0" fmla="*/ 684000 h 684000"/>
                <a:gd name="connsiteX1" fmla="*/ 625914 w 1254520"/>
                <a:gd name="connsiteY1" fmla="*/ 2 h 684000"/>
                <a:gd name="connsiteX2" fmla="*/ 1254520 w 1254520"/>
                <a:gd name="connsiteY2" fmla="*/ 681529 h 684000"/>
                <a:gd name="connsiteX3" fmla="*/ 1126897 w 1254520"/>
                <a:gd name="connsiteY3" fmla="*/ 682031 h 684000"/>
                <a:gd name="connsiteX4" fmla="*/ 626165 w 1254520"/>
                <a:gd name="connsiteY4" fmla="*/ 127624 h 684000"/>
                <a:gd name="connsiteX5" fmla="*/ 104102 w 1254520"/>
                <a:gd name="connsiteY5" fmla="*/ 667771 h 684000"/>
                <a:gd name="connsiteX6" fmla="*/ 0 w 1254520"/>
                <a:gd name="connsiteY6" fmla="*/ 684000 h 684000"/>
                <a:gd name="connsiteX0" fmla="*/ 0 w 1254520"/>
                <a:gd name="connsiteY0" fmla="*/ 684000 h 695332"/>
                <a:gd name="connsiteX1" fmla="*/ 625914 w 1254520"/>
                <a:gd name="connsiteY1" fmla="*/ 2 h 695332"/>
                <a:gd name="connsiteX2" fmla="*/ 1254520 w 1254520"/>
                <a:gd name="connsiteY2" fmla="*/ 681529 h 695332"/>
                <a:gd name="connsiteX3" fmla="*/ 1126897 w 1254520"/>
                <a:gd name="connsiteY3" fmla="*/ 682031 h 695332"/>
                <a:gd name="connsiteX4" fmla="*/ 626165 w 1254520"/>
                <a:gd name="connsiteY4" fmla="*/ 127624 h 695332"/>
                <a:gd name="connsiteX5" fmla="*/ 104102 w 1254520"/>
                <a:gd name="connsiteY5" fmla="*/ 667771 h 695332"/>
                <a:gd name="connsiteX6" fmla="*/ 0 w 1254520"/>
                <a:gd name="connsiteY6" fmla="*/ 684000 h 695332"/>
                <a:gd name="connsiteX0" fmla="*/ 0 w 1254520"/>
                <a:gd name="connsiteY0" fmla="*/ 684000 h 685534"/>
                <a:gd name="connsiteX1" fmla="*/ 625914 w 1254520"/>
                <a:gd name="connsiteY1" fmla="*/ 2 h 685534"/>
                <a:gd name="connsiteX2" fmla="*/ 1254520 w 1254520"/>
                <a:gd name="connsiteY2" fmla="*/ 681529 h 685534"/>
                <a:gd name="connsiteX3" fmla="*/ 1126897 w 1254520"/>
                <a:gd name="connsiteY3" fmla="*/ 682031 h 685534"/>
                <a:gd name="connsiteX4" fmla="*/ 626165 w 1254520"/>
                <a:gd name="connsiteY4" fmla="*/ 127624 h 685534"/>
                <a:gd name="connsiteX5" fmla="*/ 107081 w 1254520"/>
                <a:gd name="connsiteY5" fmla="*/ 646682 h 685534"/>
                <a:gd name="connsiteX6" fmla="*/ 0 w 1254520"/>
                <a:gd name="connsiteY6" fmla="*/ 684000 h 685534"/>
                <a:gd name="connsiteX0" fmla="*/ 0 w 1254520"/>
                <a:gd name="connsiteY0" fmla="*/ 684000 h 687122"/>
                <a:gd name="connsiteX1" fmla="*/ 625914 w 1254520"/>
                <a:gd name="connsiteY1" fmla="*/ 2 h 687122"/>
                <a:gd name="connsiteX2" fmla="*/ 1254520 w 1254520"/>
                <a:gd name="connsiteY2" fmla="*/ 681529 h 687122"/>
                <a:gd name="connsiteX3" fmla="*/ 1126897 w 1254520"/>
                <a:gd name="connsiteY3" fmla="*/ 682031 h 687122"/>
                <a:gd name="connsiteX4" fmla="*/ 626165 w 1254520"/>
                <a:gd name="connsiteY4" fmla="*/ 127624 h 687122"/>
                <a:gd name="connsiteX5" fmla="*/ 107081 w 1254520"/>
                <a:gd name="connsiteY5" fmla="*/ 646682 h 687122"/>
                <a:gd name="connsiteX6" fmla="*/ 0 w 1254520"/>
                <a:gd name="connsiteY6" fmla="*/ 684000 h 68712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14933 w 1243288"/>
                <a:gd name="connsiteY4" fmla="*/ 127735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14933 w 1243288"/>
                <a:gd name="connsiteY4" fmla="*/ 127735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14933 w 1243288"/>
                <a:gd name="connsiteY4" fmla="*/ 127735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761"/>
                <a:gd name="connsiteX1" fmla="*/ 614682 w 1243288"/>
                <a:gd name="connsiteY1" fmla="*/ 113 h 682761"/>
                <a:gd name="connsiteX2" fmla="*/ 1243288 w 1243288"/>
                <a:gd name="connsiteY2" fmla="*/ 681640 h 682761"/>
                <a:gd name="connsiteX3" fmla="*/ 1115665 w 1243288"/>
                <a:gd name="connsiteY3" fmla="*/ 682142 h 682761"/>
                <a:gd name="connsiteX4" fmla="*/ 679495 w 1243288"/>
                <a:gd name="connsiteY4" fmla="*/ 97062 h 682761"/>
                <a:gd name="connsiteX5" fmla="*/ 95849 w 1243288"/>
                <a:gd name="connsiteY5" fmla="*/ 646793 h 682761"/>
                <a:gd name="connsiteX6" fmla="*/ 0 w 1243288"/>
                <a:gd name="connsiteY6" fmla="*/ 642678 h 682761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86 h 682150"/>
                <a:gd name="connsiteX1" fmla="*/ 614682 w 1243288"/>
                <a:gd name="connsiteY1" fmla="*/ 121 h 682150"/>
                <a:gd name="connsiteX2" fmla="*/ 1243288 w 1243288"/>
                <a:gd name="connsiteY2" fmla="*/ 681648 h 682150"/>
                <a:gd name="connsiteX3" fmla="*/ 1115665 w 1243288"/>
                <a:gd name="connsiteY3" fmla="*/ 682150 h 682150"/>
                <a:gd name="connsiteX4" fmla="*/ 679495 w 1243288"/>
                <a:gd name="connsiteY4" fmla="*/ 97070 h 682150"/>
                <a:gd name="connsiteX5" fmla="*/ 95849 w 1243288"/>
                <a:gd name="connsiteY5" fmla="*/ 646801 h 682150"/>
                <a:gd name="connsiteX6" fmla="*/ 0 w 1243288"/>
                <a:gd name="connsiteY6" fmla="*/ 642686 h 682150"/>
                <a:gd name="connsiteX0" fmla="*/ 0 w 1243288"/>
                <a:gd name="connsiteY0" fmla="*/ 642657 h 682121"/>
                <a:gd name="connsiteX1" fmla="*/ 614682 w 1243288"/>
                <a:gd name="connsiteY1" fmla="*/ 92 h 682121"/>
                <a:gd name="connsiteX2" fmla="*/ 1243288 w 1243288"/>
                <a:gd name="connsiteY2" fmla="*/ 681619 h 682121"/>
                <a:gd name="connsiteX3" fmla="*/ 1115665 w 1243288"/>
                <a:gd name="connsiteY3" fmla="*/ 682121 h 682121"/>
                <a:gd name="connsiteX4" fmla="*/ 679495 w 1243288"/>
                <a:gd name="connsiteY4" fmla="*/ 97041 h 682121"/>
                <a:gd name="connsiteX5" fmla="*/ 95849 w 1243288"/>
                <a:gd name="connsiteY5" fmla="*/ 646772 h 682121"/>
                <a:gd name="connsiteX6" fmla="*/ 0 w 1243288"/>
                <a:gd name="connsiteY6" fmla="*/ 642657 h 682121"/>
                <a:gd name="connsiteX0" fmla="*/ 0 w 1243288"/>
                <a:gd name="connsiteY0" fmla="*/ 642657 h 682121"/>
                <a:gd name="connsiteX1" fmla="*/ 614682 w 1243288"/>
                <a:gd name="connsiteY1" fmla="*/ 92 h 682121"/>
                <a:gd name="connsiteX2" fmla="*/ 1243288 w 1243288"/>
                <a:gd name="connsiteY2" fmla="*/ 681619 h 682121"/>
                <a:gd name="connsiteX3" fmla="*/ 1115665 w 1243288"/>
                <a:gd name="connsiteY3" fmla="*/ 682121 h 682121"/>
                <a:gd name="connsiteX4" fmla="*/ 679495 w 1243288"/>
                <a:gd name="connsiteY4" fmla="*/ 97041 h 682121"/>
                <a:gd name="connsiteX5" fmla="*/ 95849 w 1243288"/>
                <a:gd name="connsiteY5" fmla="*/ 646772 h 682121"/>
                <a:gd name="connsiteX6" fmla="*/ 0 w 1243288"/>
                <a:gd name="connsiteY6" fmla="*/ 642657 h 682121"/>
                <a:gd name="connsiteX0" fmla="*/ 0 w 1243288"/>
                <a:gd name="connsiteY0" fmla="*/ 642606 h 682070"/>
                <a:gd name="connsiteX1" fmla="*/ 614682 w 1243288"/>
                <a:gd name="connsiteY1" fmla="*/ 41 h 682070"/>
                <a:gd name="connsiteX2" fmla="*/ 1243288 w 1243288"/>
                <a:gd name="connsiteY2" fmla="*/ 681568 h 682070"/>
                <a:gd name="connsiteX3" fmla="*/ 1115665 w 1243288"/>
                <a:gd name="connsiteY3" fmla="*/ 682070 h 682070"/>
                <a:gd name="connsiteX4" fmla="*/ 679495 w 1243288"/>
                <a:gd name="connsiteY4" fmla="*/ 96990 h 682070"/>
                <a:gd name="connsiteX5" fmla="*/ 95849 w 1243288"/>
                <a:gd name="connsiteY5" fmla="*/ 646721 h 682070"/>
                <a:gd name="connsiteX6" fmla="*/ 0 w 1243288"/>
                <a:gd name="connsiteY6" fmla="*/ 642606 h 682070"/>
                <a:gd name="connsiteX0" fmla="*/ 0 w 1243288"/>
                <a:gd name="connsiteY0" fmla="*/ 649007 h 688471"/>
                <a:gd name="connsiteX1" fmla="*/ 614682 w 1243288"/>
                <a:gd name="connsiteY1" fmla="*/ 6442 h 688471"/>
                <a:gd name="connsiteX2" fmla="*/ 1243288 w 1243288"/>
                <a:gd name="connsiteY2" fmla="*/ 687969 h 688471"/>
                <a:gd name="connsiteX3" fmla="*/ 1115665 w 1243288"/>
                <a:gd name="connsiteY3" fmla="*/ 688471 h 688471"/>
                <a:gd name="connsiteX4" fmla="*/ 679495 w 1243288"/>
                <a:gd name="connsiteY4" fmla="*/ 103391 h 688471"/>
                <a:gd name="connsiteX5" fmla="*/ 95849 w 1243288"/>
                <a:gd name="connsiteY5" fmla="*/ 653122 h 688471"/>
                <a:gd name="connsiteX6" fmla="*/ 0 w 1243288"/>
                <a:gd name="connsiteY6" fmla="*/ 649007 h 688471"/>
                <a:gd name="connsiteX0" fmla="*/ 0 w 1260426"/>
                <a:gd name="connsiteY0" fmla="*/ 648663 h 688127"/>
                <a:gd name="connsiteX1" fmla="*/ 614682 w 1260426"/>
                <a:gd name="connsiteY1" fmla="*/ 6098 h 688127"/>
                <a:gd name="connsiteX2" fmla="*/ 1243288 w 1260426"/>
                <a:gd name="connsiteY2" fmla="*/ 687625 h 688127"/>
                <a:gd name="connsiteX3" fmla="*/ 1115665 w 1260426"/>
                <a:gd name="connsiteY3" fmla="*/ 688127 h 688127"/>
                <a:gd name="connsiteX4" fmla="*/ 679495 w 1260426"/>
                <a:gd name="connsiteY4" fmla="*/ 103047 h 688127"/>
                <a:gd name="connsiteX5" fmla="*/ 95849 w 1260426"/>
                <a:gd name="connsiteY5" fmla="*/ 652778 h 688127"/>
                <a:gd name="connsiteX6" fmla="*/ 0 w 1260426"/>
                <a:gd name="connsiteY6" fmla="*/ 648663 h 688127"/>
                <a:gd name="connsiteX0" fmla="*/ 0 w 1256192"/>
                <a:gd name="connsiteY0" fmla="*/ 642565 h 682029"/>
                <a:gd name="connsiteX1" fmla="*/ 614682 w 1256192"/>
                <a:gd name="connsiteY1" fmla="*/ 0 h 682029"/>
                <a:gd name="connsiteX2" fmla="*/ 1243288 w 1256192"/>
                <a:gd name="connsiteY2" fmla="*/ 681527 h 682029"/>
                <a:gd name="connsiteX3" fmla="*/ 1115665 w 1256192"/>
                <a:gd name="connsiteY3" fmla="*/ 682029 h 682029"/>
                <a:gd name="connsiteX4" fmla="*/ 679495 w 1256192"/>
                <a:gd name="connsiteY4" fmla="*/ 96949 h 682029"/>
                <a:gd name="connsiteX5" fmla="*/ 95849 w 1256192"/>
                <a:gd name="connsiteY5" fmla="*/ 646680 h 682029"/>
                <a:gd name="connsiteX6" fmla="*/ 0 w 1256192"/>
                <a:gd name="connsiteY6" fmla="*/ 642565 h 682029"/>
                <a:gd name="connsiteX0" fmla="*/ 0 w 1256926"/>
                <a:gd name="connsiteY0" fmla="*/ 642565 h 682029"/>
                <a:gd name="connsiteX1" fmla="*/ 614682 w 1256926"/>
                <a:gd name="connsiteY1" fmla="*/ 0 h 682029"/>
                <a:gd name="connsiteX2" fmla="*/ 1243288 w 1256926"/>
                <a:gd name="connsiteY2" fmla="*/ 681527 h 682029"/>
                <a:gd name="connsiteX3" fmla="*/ 1115665 w 1256926"/>
                <a:gd name="connsiteY3" fmla="*/ 682029 h 682029"/>
                <a:gd name="connsiteX4" fmla="*/ 679495 w 1256926"/>
                <a:gd name="connsiteY4" fmla="*/ 96949 h 682029"/>
                <a:gd name="connsiteX5" fmla="*/ 95849 w 1256926"/>
                <a:gd name="connsiteY5" fmla="*/ 646680 h 682029"/>
                <a:gd name="connsiteX6" fmla="*/ 0 w 1256926"/>
                <a:gd name="connsiteY6" fmla="*/ 642565 h 682029"/>
                <a:gd name="connsiteX0" fmla="*/ 0 w 1259526"/>
                <a:gd name="connsiteY0" fmla="*/ 642565 h 682029"/>
                <a:gd name="connsiteX1" fmla="*/ 614682 w 1259526"/>
                <a:gd name="connsiteY1" fmla="*/ 0 h 682029"/>
                <a:gd name="connsiteX2" fmla="*/ 1243288 w 1259526"/>
                <a:gd name="connsiteY2" fmla="*/ 681527 h 682029"/>
                <a:gd name="connsiteX3" fmla="*/ 1115665 w 1259526"/>
                <a:gd name="connsiteY3" fmla="*/ 682029 h 682029"/>
                <a:gd name="connsiteX4" fmla="*/ 679495 w 1259526"/>
                <a:gd name="connsiteY4" fmla="*/ 96949 h 682029"/>
                <a:gd name="connsiteX5" fmla="*/ 95849 w 1259526"/>
                <a:gd name="connsiteY5" fmla="*/ 646680 h 682029"/>
                <a:gd name="connsiteX6" fmla="*/ 0 w 1259526"/>
                <a:gd name="connsiteY6" fmla="*/ 642565 h 682029"/>
                <a:gd name="connsiteX0" fmla="*/ 0 w 1257982"/>
                <a:gd name="connsiteY0" fmla="*/ 650670 h 690134"/>
                <a:gd name="connsiteX1" fmla="*/ 614682 w 1257982"/>
                <a:gd name="connsiteY1" fmla="*/ 8105 h 690134"/>
                <a:gd name="connsiteX2" fmla="*/ 1243288 w 1257982"/>
                <a:gd name="connsiteY2" fmla="*/ 689632 h 690134"/>
                <a:gd name="connsiteX3" fmla="*/ 1115665 w 1257982"/>
                <a:gd name="connsiteY3" fmla="*/ 690134 h 690134"/>
                <a:gd name="connsiteX4" fmla="*/ 679495 w 1257982"/>
                <a:gd name="connsiteY4" fmla="*/ 105054 h 690134"/>
                <a:gd name="connsiteX5" fmla="*/ 95849 w 1257982"/>
                <a:gd name="connsiteY5" fmla="*/ 654785 h 690134"/>
                <a:gd name="connsiteX6" fmla="*/ 0 w 1257982"/>
                <a:gd name="connsiteY6" fmla="*/ 650670 h 690134"/>
                <a:gd name="connsiteX0" fmla="*/ 0 w 1257982"/>
                <a:gd name="connsiteY0" fmla="*/ 650670 h 689632"/>
                <a:gd name="connsiteX1" fmla="*/ 614682 w 1257982"/>
                <a:gd name="connsiteY1" fmla="*/ 8105 h 689632"/>
                <a:gd name="connsiteX2" fmla="*/ 1243288 w 1257982"/>
                <a:gd name="connsiteY2" fmla="*/ 689632 h 689632"/>
                <a:gd name="connsiteX3" fmla="*/ 1141556 w 1257982"/>
                <a:gd name="connsiteY3" fmla="*/ 681962 h 689632"/>
                <a:gd name="connsiteX4" fmla="*/ 679495 w 1257982"/>
                <a:gd name="connsiteY4" fmla="*/ 105054 h 689632"/>
                <a:gd name="connsiteX5" fmla="*/ 95849 w 1257982"/>
                <a:gd name="connsiteY5" fmla="*/ 654785 h 689632"/>
                <a:gd name="connsiteX6" fmla="*/ 0 w 1257982"/>
                <a:gd name="connsiteY6" fmla="*/ 650670 h 689632"/>
                <a:gd name="connsiteX0" fmla="*/ 0 w 1257982"/>
                <a:gd name="connsiteY0" fmla="*/ 650670 h 689632"/>
                <a:gd name="connsiteX1" fmla="*/ 614682 w 1257982"/>
                <a:gd name="connsiteY1" fmla="*/ 8105 h 689632"/>
                <a:gd name="connsiteX2" fmla="*/ 1243288 w 1257982"/>
                <a:gd name="connsiteY2" fmla="*/ 689632 h 689632"/>
                <a:gd name="connsiteX3" fmla="*/ 1141556 w 1257982"/>
                <a:gd name="connsiteY3" fmla="*/ 681962 h 689632"/>
                <a:gd name="connsiteX4" fmla="*/ 679495 w 1257982"/>
                <a:gd name="connsiteY4" fmla="*/ 105054 h 689632"/>
                <a:gd name="connsiteX5" fmla="*/ 95849 w 1257982"/>
                <a:gd name="connsiteY5" fmla="*/ 654785 h 689632"/>
                <a:gd name="connsiteX6" fmla="*/ 0 w 1257982"/>
                <a:gd name="connsiteY6" fmla="*/ 650670 h 689632"/>
                <a:gd name="connsiteX0" fmla="*/ 0 w 1257982"/>
                <a:gd name="connsiteY0" fmla="*/ 650670 h 689632"/>
                <a:gd name="connsiteX1" fmla="*/ 614682 w 1257982"/>
                <a:gd name="connsiteY1" fmla="*/ 8105 h 689632"/>
                <a:gd name="connsiteX2" fmla="*/ 1243288 w 1257982"/>
                <a:gd name="connsiteY2" fmla="*/ 689632 h 689632"/>
                <a:gd name="connsiteX3" fmla="*/ 1141556 w 1257982"/>
                <a:gd name="connsiteY3" fmla="*/ 681962 h 689632"/>
                <a:gd name="connsiteX4" fmla="*/ 679495 w 1257982"/>
                <a:gd name="connsiteY4" fmla="*/ 105054 h 689632"/>
                <a:gd name="connsiteX5" fmla="*/ 95849 w 1257982"/>
                <a:gd name="connsiteY5" fmla="*/ 654785 h 689632"/>
                <a:gd name="connsiteX6" fmla="*/ 0 w 1257982"/>
                <a:gd name="connsiteY6" fmla="*/ 650670 h 689632"/>
                <a:gd name="connsiteX0" fmla="*/ 0 w 1258018"/>
                <a:gd name="connsiteY0" fmla="*/ 652581 h 691543"/>
                <a:gd name="connsiteX1" fmla="*/ 616034 w 1258018"/>
                <a:gd name="connsiteY1" fmla="*/ 8057 h 691543"/>
                <a:gd name="connsiteX2" fmla="*/ 1243288 w 1258018"/>
                <a:gd name="connsiteY2" fmla="*/ 691543 h 691543"/>
                <a:gd name="connsiteX3" fmla="*/ 1141556 w 1258018"/>
                <a:gd name="connsiteY3" fmla="*/ 683873 h 691543"/>
                <a:gd name="connsiteX4" fmla="*/ 679495 w 1258018"/>
                <a:gd name="connsiteY4" fmla="*/ 106965 h 691543"/>
                <a:gd name="connsiteX5" fmla="*/ 95849 w 1258018"/>
                <a:gd name="connsiteY5" fmla="*/ 656696 h 691543"/>
                <a:gd name="connsiteX6" fmla="*/ 0 w 1258018"/>
                <a:gd name="connsiteY6" fmla="*/ 652581 h 691543"/>
                <a:gd name="connsiteX0" fmla="*/ 0 w 1258018"/>
                <a:gd name="connsiteY0" fmla="*/ 652581 h 691543"/>
                <a:gd name="connsiteX1" fmla="*/ 616034 w 1258018"/>
                <a:gd name="connsiteY1" fmla="*/ 8057 h 691543"/>
                <a:gd name="connsiteX2" fmla="*/ 1243288 w 1258018"/>
                <a:gd name="connsiteY2" fmla="*/ 691543 h 691543"/>
                <a:gd name="connsiteX3" fmla="*/ 1141556 w 1258018"/>
                <a:gd name="connsiteY3" fmla="*/ 683873 h 691543"/>
                <a:gd name="connsiteX4" fmla="*/ 679495 w 1258018"/>
                <a:gd name="connsiteY4" fmla="*/ 106965 h 691543"/>
                <a:gd name="connsiteX5" fmla="*/ 95849 w 1258018"/>
                <a:gd name="connsiteY5" fmla="*/ 656696 h 691543"/>
                <a:gd name="connsiteX6" fmla="*/ 0 w 1258018"/>
                <a:gd name="connsiteY6" fmla="*/ 652581 h 691543"/>
                <a:gd name="connsiteX0" fmla="*/ 0 w 1258018"/>
                <a:gd name="connsiteY0" fmla="*/ 652581 h 691543"/>
                <a:gd name="connsiteX1" fmla="*/ 616034 w 1258018"/>
                <a:gd name="connsiteY1" fmla="*/ 8057 h 691543"/>
                <a:gd name="connsiteX2" fmla="*/ 1243288 w 1258018"/>
                <a:gd name="connsiteY2" fmla="*/ 691543 h 691543"/>
                <a:gd name="connsiteX3" fmla="*/ 1141556 w 1258018"/>
                <a:gd name="connsiteY3" fmla="*/ 683873 h 691543"/>
                <a:gd name="connsiteX4" fmla="*/ 679495 w 1258018"/>
                <a:gd name="connsiteY4" fmla="*/ 106965 h 691543"/>
                <a:gd name="connsiteX5" fmla="*/ 95849 w 1258018"/>
                <a:gd name="connsiteY5" fmla="*/ 656696 h 691543"/>
                <a:gd name="connsiteX6" fmla="*/ 0 w 1258018"/>
                <a:gd name="connsiteY6" fmla="*/ 652581 h 691543"/>
                <a:gd name="connsiteX0" fmla="*/ 0 w 1260780"/>
                <a:gd name="connsiteY0" fmla="*/ 618850 h 691543"/>
                <a:gd name="connsiteX1" fmla="*/ 618796 w 1260780"/>
                <a:gd name="connsiteY1" fmla="*/ 8057 h 691543"/>
                <a:gd name="connsiteX2" fmla="*/ 1246050 w 1260780"/>
                <a:gd name="connsiteY2" fmla="*/ 691543 h 691543"/>
                <a:gd name="connsiteX3" fmla="*/ 1144318 w 1260780"/>
                <a:gd name="connsiteY3" fmla="*/ 683873 h 691543"/>
                <a:gd name="connsiteX4" fmla="*/ 682257 w 1260780"/>
                <a:gd name="connsiteY4" fmla="*/ 106965 h 691543"/>
                <a:gd name="connsiteX5" fmla="*/ 98611 w 1260780"/>
                <a:gd name="connsiteY5" fmla="*/ 656696 h 691543"/>
                <a:gd name="connsiteX6" fmla="*/ 0 w 1260780"/>
                <a:gd name="connsiteY6" fmla="*/ 618850 h 691543"/>
                <a:gd name="connsiteX0" fmla="*/ 47 w 1260827"/>
                <a:gd name="connsiteY0" fmla="*/ 618850 h 691543"/>
                <a:gd name="connsiteX1" fmla="*/ 618843 w 1260827"/>
                <a:gd name="connsiteY1" fmla="*/ 8057 h 691543"/>
                <a:gd name="connsiteX2" fmla="*/ 1246097 w 1260827"/>
                <a:gd name="connsiteY2" fmla="*/ 691543 h 691543"/>
                <a:gd name="connsiteX3" fmla="*/ 1144365 w 1260827"/>
                <a:gd name="connsiteY3" fmla="*/ 683873 h 691543"/>
                <a:gd name="connsiteX4" fmla="*/ 682304 w 1260827"/>
                <a:gd name="connsiteY4" fmla="*/ 106965 h 691543"/>
                <a:gd name="connsiteX5" fmla="*/ 98658 w 1260827"/>
                <a:gd name="connsiteY5" fmla="*/ 656696 h 691543"/>
                <a:gd name="connsiteX6" fmla="*/ 47 w 1260827"/>
                <a:gd name="connsiteY6" fmla="*/ 618850 h 691543"/>
                <a:gd name="connsiteX0" fmla="*/ 50 w 1260830"/>
                <a:gd name="connsiteY0" fmla="*/ 618850 h 692510"/>
                <a:gd name="connsiteX1" fmla="*/ 618846 w 1260830"/>
                <a:gd name="connsiteY1" fmla="*/ 8057 h 692510"/>
                <a:gd name="connsiteX2" fmla="*/ 1246100 w 1260830"/>
                <a:gd name="connsiteY2" fmla="*/ 691543 h 692510"/>
                <a:gd name="connsiteX3" fmla="*/ 1144368 w 1260830"/>
                <a:gd name="connsiteY3" fmla="*/ 683873 h 692510"/>
                <a:gd name="connsiteX4" fmla="*/ 682307 w 1260830"/>
                <a:gd name="connsiteY4" fmla="*/ 106965 h 692510"/>
                <a:gd name="connsiteX5" fmla="*/ 98661 w 1260830"/>
                <a:gd name="connsiteY5" fmla="*/ 656696 h 692510"/>
                <a:gd name="connsiteX6" fmla="*/ 50 w 1260830"/>
                <a:gd name="connsiteY6" fmla="*/ 618850 h 692510"/>
                <a:gd name="connsiteX0" fmla="*/ 50 w 1260830"/>
                <a:gd name="connsiteY0" fmla="*/ 618850 h 692510"/>
                <a:gd name="connsiteX1" fmla="*/ 618846 w 1260830"/>
                <a:gd name="connsiteY1" fmla="*/ 8057 h 692510"/>
                <a:gd name="connsiteX2" fmla="*/ 1246100 w 1260830"/>
                <a:gd name="connsiteY2" fmla="*/ 691543 h 692510"/>
                <a:gd name="connsiteX3" fmla="*/ 1144368 w 1260830"/>
                <a:gd name="connsiteY3" fmla="*/ 683873 h 692510"/>
                <a:gd name="connsiteX4" fmla="*/ 682307 w 1260830"/>
                <a:gd name="connsiteY4" fmla="*/ 106965 h 692510"/>
                <a:gd name="connsiteX5" fmla="*/ 98661 w 1260830"/>
                <a:gd name="connsiteY5" fmla="*/ 656696 h 692510"/>
                <a:gd name="connsiteX6" fmla="*/ 50 w 1260830"/>
                <a:gd name="connsiteY6" fmla="*/ 618850 h 692510"/>
                <a:gd name="connsiteX0" fmla="*/ 50 w 1260830"/>
                <a:gd name="connsiteY0" fmla="*/ 618850 h 692510"/>
                <a:gd name="connsiteX1" fmla="*/ 618846 w 1260830"/>
                <a:gd name="connsiteY1" fmla="*/ 8057 h 692510"/>
                <a:gd name="connsiteX2" fmla="*/ 1246100 w 1260830"/>
                <a:gd name="connsiteY2" fmla="*/ 691543 h 692510"/>
                <a:gd name="connsiteX3" fmla="*/ 1144368 w 1260830"/>
                <a:gd name="connsiteY3" fmla="*/ 683873 h 692510"/>
                <a:gd name="connsiteX4" fmla="*/ 682307 w 1260830"/>
                <a:gd name="connsiteY4" fmla="*/ 106965 h 692510"/>
                <a:gd name="connsiteX5" fmla="*/ 98661 w 1260830"/>
                <a:gd name="connsiteY5" fmla="*/ 656696 h 692510"/>
                <a:gd name="connsiteX6" fmla="*/ 50 w 1260830"/>
                <a:gd name="connsiteY6" fmla="*/ 618850 h 692510"/>
                <a:gd name="connsiteX0" fmla="*/ 50 w 1261634"/>
                <a:gd name="connsiteY0" fmla="*/ 620947 h 694607"/>
                <a:gd name="connsiteX1" fmla="*/ 618846 w 1261634"/>
                <a:gd name="connsiteY1" fmla="*/ 10154 h 694607"/>
                <a:gd name="connsiteX2" fmla="*/ 1246100 w 1261634"/>
                <a:gd name="connsiteY2" fmla="*/ 693640 h 694607"/>
                <a:gd name="connsiteX3" fmla="*/ 1144368 w 1261634"/>
                <a:gd name="connsiteY3" fmla="*/ 685970 h 694607"/>
                <a:gd name="connsiteX4" fmla="*/ 682307 w 1261634"/>
                <a:gd name="connsiteY4" fmla="*/ 109062 h 694607"/>
                <a:gd name="connsiteX5" fmla="*/ 98661 w 1261634"/>
                <a:gd name="connsiteY5" fmla="*/ 658793 h 694607"/>
                <a:gd name="connsiteX6" fmla="*/ 50 w 1261634"/>
                <a:gd name="connsiteY6" fmla="*/ 620947 h 694607"/>
                <a:gd name="connsiteX0" fmla="*/ 50 w 1261788"/>
                <a:gd name="connsiteY0" fmla="*/ 620764 h 694424"/>
                <a:gd name="connsiteX1" fmla="*/ 618846 w 1261788"/>
                <a:gd name="connsiteY1" fmla="*/ 9971 h 694424"/>
                <a:gd name="connsiteX2" fmla="*/ 1246100 w 1261788"/>
                <a:gd name="connsiteY2" fmla="*/ 693457 h 694424"/>
                <a:gd name="connsiteX3" fmla="*/ 1144368 w 1261788"/>
                <a:gd name="connsiteY3" fmla="*/ 685787 h 694424"/>
                <a:gd name="connsiteX4" fmla="*/ 682307 w 1261788"/>
                <a:gd name="connsiteY4" fmla="*/ 108879 h 694424"/>
                <a:gd name="connsiteX5" fmla="*/ 98661 w 1261788"/>
                <a:gd name="connsiteY5" fmla="*/ 658610 h 694424"/>
                <a:gd name="connsiteX6" fmla="*/ 50 w 1261788"/>
                <a:gd name="connsiteY6" fmla="*/ 620764 h 694424"/>
                <a:gd name="connsiteX0" fmla="*/ 50 w 1257988"/>
                <a:gd name="connsiteY0" fmla="*/ 620842 h 694502"/>
                <a:gd name="connsiteX1" fmla="*/ 618846 w 1257988"/>
                <a:gd name="connsiteY1" fmla="*/ 10049 h 694502"/>
                <a:gd name="connsiteX2" fmla="*/ 1242180 w 1257988"/>
                <a:gd name="connsiteY2" fmla="*/ 690830 h 694502"/>
                <a:gd name="connsiteX3" fmla="*/ 1144368 w 1257988"/>
                <a:gd name="connsiteY3" fmla="*/ 685865 h 694502"/>
                <a:gd name="connsiteX4" fmla="*/ 682307 w 1257988"/>
                <a:gd name="connsiteY4" fmla="*/ 108957 h 694502"/>
                <a:gd name="connsiteX5" fmla="*/ 98661 w 1257988"/>
                <a:gd name="connsiteY5" fmla="*/ 658688 h 694502"/>
                <a:gd name="connsiteX6" fmla="*/ 50 w 1257988"/>
                <a:gd name="connsiteY6" fmla="*/ 620842 h 694502"/>
                <a:gd name="connsiteX0" fmla="*/ 50 w 1263305"/>
                <a:gd name="connsiteY0" fmla="*/ 620170 h 693830"/>
                <a:gd name="connsiteX1" fmla="*/ 618846 w 1263305"/>
                <a:gd name="connsiteY1" fmla="*/ 9377 h 693830"/>
                <a:gd name="connsiteX2" fmla="*/ 1242180 w 1263305"/>
                <a:gd name="connsiteY2" fmla="*/ 690158 h 693830"/>
                <a:gd name="connsiteX3" fmla="*/ 1144368 w 1263305"/>
                <a:gd name="connsiteY3" fmla="*/ 685193 h 693830"/>
                <a:gd name="connsiteX4" fmla="*/ 682307 w 1263305"/>
                <a:gd name="connsiteY4" fmla="*/ 108285 h 693830"/>
                <a:gd name="connsiteX5" fmla="*/ 98661 w 1263305"/>
                <a:gd name="connsiteY5" fmla="*/ 658016 h 693830"/>
                <a:gd name="connsiteX6" fmla="*/ 50 w 1263305"/>
                <a:gd name="connsiteY6" fmla="*/ 620170 h 693830"/>
                <a:gd name="connsiteX0" fmla="*/ 50 w 1262835"/>
                <a:gd name="connsiteY0" fmla="*/ 623818 h 697478"/>
                <a:gd name="connsiteX1" fmla="*/ 618846 w 1262835"/>
                <a:gd name="connsiteY1" fmla="*/ 13025 h 697478"/>
                <a:gd name="connsiteX2" fmla="*/ 1242180 w 1262835"/>
                <a:gd name="connsiteY2" fmla="*/ 693806 h 697478"/>
                <a:gd name="connsiteX3" fmla="*/ 1144368 w 1262835"/>
                <a:gd name="connsiteY3" fmla="*/ 688841 h 697478"/>
                <a:gd name="connsiteX4" fmla="*/ 682307 w 1262835"/>
                <a:gd name="connsiteY4" fmla="*/ 111933 h 697478"/>
                <a:gd name="connsiteX5" fmla="*/ 98661 w 1262835"/>
                <a:gd name="connsiteY5" fmla="*/ 661664 h 697478"/>
                <a:gd name="connsiteX6" fmla="*/ 50 w 1262835"/>
                <a:gd name="connsiteY6" fmla="*/ 623818 h 697478"/>
                <a:gd name="connsiteX0" fmla="*/ 50 w 1262835"/>
                <a:gd name="connsiteY0" fmla="*/ 623818 h 953888"/>
                <a:gd name="connsiteX1" fmla="*/ 618846 w 1262835"/>
                <a:gd name="connsiteY1" fmla="*/ 13025 h 953888"/>
                <a:gd name="connsiteX2" fmla="*/ 1242180 w 1262835"/>
                <a:gd name="connsiteY2" fmla="*/ 693806 h 953888"/>
                <a:gd name="connsiteX3" fmla="*/ 813085 w 1262835"/>
                <a:gd name="connsiteY3" fmla="*/ 953888 h 953888"/>
                <a:gd name="connsiteX4" fmla="*/ 1144368 w 1262835"/>
                <a:gd name="connsiteY4" fmla="*/ 688841 h 953888"/>
                <a:gd name="connsiteX5" fmla="*/ 682307 w 1262835"/>
                <a:gd name="connsiteY5" fmla="*/ 111933 h 953888"/>
                <a:gd name="connsiteX6" fmla="*/ 98661 w 1262835"/>
                <a:gd name="connsiteY6" fmla="*/ 661664 h 953888"/>
                <a:gd name="connsiteX7" fmla="*/ 50 w 1262835"/>
                <a:gd name="connsiteY7" fmla="*/ 623818 h 95388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4368 w 1262835"/>
                <a:gd name="connsiteY5" fmla="*/ 688841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4368 w 1262835"/>
                <a:gd name="connsiteY5" fmla="*/ 688841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4368 w 1262835"/>
                <a:gd name="connsiteY5" fmla="*/ 688841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4368 w 1262835"/>
                <a:gd name="connsiteY5" fmla="*/ 688841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4368 w 1262835"/>
                <a:gd name="connsiteY5" fmla="*/ 688841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4958"/>
                <a:gd name="connsiteX1" fmla="*/ 618846 w 1262835"/>
                <a:gd name="connsiteY1" fmla="*/ 13025 h 1064958"/>
                <a:gd name="connsiteX2" fmla="*/ 1242180 w 1262835"/>
                <a:gd name="connsiteY2" fmla="*/ 693806 h 1064958"/>
                <a:gd name="connsiteX3" fmla="*/ 820021 w 1262835"/>
                <a:gd name="connsiteY3" fmla="*/ 1057041 h 1064958"/>
                <a:gd name="connsiteX4" fmla="*/ 813222 w 1262835"/>
                <a:gd name="connsiteY4" fmla="*/ 945303 h 1064958"/>
                <a:gd name="connsiteX5" fmla="*/ 1140311 w 1262835"/>
                <a:gd name="connsiteY5" fmla="*/ 694720 h 1064958"/>
                <a:gd name="connsiteX6" fmla="*/ 682307 w 1262835"/>
                <a:gd name="connsiteY6" fmla="*/ 111933 h 1064958"/>
                <a:gd name="connsiteX7" fmla="*/ 98661 w 1262835"/>
                <a:gd name="connsiteY7" fmla="*/ 661664 h 1064958"/>
                <a:gd name="connsiteX8" fmla="*/ 50 w 1262835"/>
                <a:gd name="connsiteY8" fmla="*/ 623818 h 1064958"/>
                <a:gd name="connsiteX0" fmla="*/ 50 w 1262835"/>
                <a:gd name="connsiteY0" fmla="*/ 623818 h 1064958"/>
                <a:gd name="connsiteX1" fmla="*/ 618846 w 1262835"/>
                <a:gd name="connsiteY1" fmla="*/ 13025 h 1064958"/>
                <a:gd name="connsiteX2" fmla="*/ 1242180 w 1262835"/>
                <a:gd name="connsiteY2" fmla="*/ 693806 h 1064958"/>
                <a:gd name="connsiteX3" fmla="*/ 820021 w 1262835"/>
                <a:gd name="connsiteY3" fmla="*/ 1057041 h 1064958"/>
                <a:gd name="connsiteX4" fmla="*/ 813222 w 1262835"/>
                <a:gd name="connsiteY4" fmla="*/ 945303 h 1064958"/>
                <a:gd name="connsiteX5" fmla="*/ 1140311 w 1262835"/>
                <a:gd name="connsiteY5" fmla="*/ 694720 h 1064958"/>
                <a:gd name="connsiteX6" fmla="*/ 682307 w 1262835"/>
                <a:gd name="connsiteY6" fmla="*/ 111933 h 1064958"/>
                <a:gd name="connsiteX7" fmla="*/ 98661 w 1262835"/>
                <a:gd name="connsiteY7" fmla="*/ 661664 h 1064958"/>
                <a:gd name="connsiteX8" fmla="*/ 50 w 1262835"/>
                <a:gd name="connsiteY8" fmla="*/ 623818 h 1064958"/>
                <a:gd name="connsiteX0" fmla="*/ 50 w 1262835"/>
                <a:gd name="connsiteY0" fmla="*/ 623818 h 1061526"/>
                <a:gd name="connsiteX1" fmla="*/ 618846 w 1262835"/>
                <a:gd name="connsiteY1" fmla="*/ 13025 h 1061526"/>
                <a:gd name="connsiteX2" fmla="*/ 1242180 w 1262835"/>
                <a:gd name="connsiteY2" fmla="*/ 693806 h 1061526"/>
                <a:gd name="connsiteX3" fmla="*/ 820021 w 1262835"/>
                <a:gd name="connsiteY3" fmla="*/ 1057041 h 1061526"/>
                <a:gd name="connsiteX4" fmla="*/ 503496 w 1262835"/>
                <a:gd name="connsiteY4" fmla="*/ 693973 h 1061526"/>
                <a:gd name="connsiteX5" fmla="*/ 813222 w 1262835"/>
                <a:gd name="connsiteY5" fmla="*/ 945303 h 1061526"/>
                <a:gd name="connsiteX6" fmla="*/ 1140311 w 1262835"/>
                <a:gd name="connsiteY6" fmla="*/ 694720 h 1061526"/>
                <a:gd name="connsiteX7" fmla="*/ 682307 w 1262835"/>
                <a:gd name="connsiteY7" fmla="*/ 111933 h 1061526"/>
                <a:gd name="connsiteX8" fmla="*/ 98661 w 1262835"/>
                <a:gd name="connsiteY8" fmla="*/ 661664 h 1061526"/>
                <a:gd name="connsiteX9" fmla="*/ 50 w 1262835"/>
                <a:gd name="connsiteY9" fmla="*/ 623818 h 1061526"/>
                <a:gd name="connsiteX0" fmla="*/ 50 w 1262835"/>
                <a:gd name="connsiteY0" fmla="*/ 623818 h 1065775"/>
                <a:gd name="connsiteX1" fmla="*/ 618846 w 1262835"/>
                <a:gd name="connsiteY1" fmla="*/ 13025 h 1065775"/>
                <a:gd name="connsiteX2" fmla="*/ 1242180 w 1262835"/>
                <a:gd name="connsiteY2" fmla="*/ 693806 h 1065775"/>
                <a:gd name="connsiteX3" fmla="*/ 820021 w 1262835"/>
                <a:gd name="connsiteY3" fmla="*/ 1057041 h 1065775"/>
                <a:gd name="connsiteX4" fmla="*/ 456943 w 1262835"/>
                <a:gd name="connsiteY4" fmla="*/ 878835 h 1065775"/>
                <a:gd name="connsiteX5" fmla="*/ 503496 w 1262835"/>
                <a:gd name="connsiteY5" fmla="*/ 693973 h 1065775"/>
                <a:gd name="connsiteX6" fmla="*/ 813222 w 1262835"/>
                <a:gd name="connsiteY6" fmla="*/ 945303 h 1065775"/>
                <a:gd name="connsiteX7" fmla="*/ 1140311 w 1262835"/>
                <a:gd name="connsiteY7" fmla="*/ 694720 h 1065775"/>
                <a:gd name="connsiteX8" fmla="*/ 682307 w 1262835"/>
                <a:gd name="connsiteY8" fmla="*/ 111933 h 1065775"/>
                <a:gd name="connsiteX9" fmla="*/ 98661 w 1262835"/>
                <a:gd name="connsiteY9" fmla="*/ 661664 h 1065775"/>
                <a:gd name="connsiteX10" fmla="*/ 50 w 1262835"/>
                <a:gd name="connsiteY10" fmla="*/ 623818 h 1065775"/>
                <a:gd name="connsiteX0" fmla="*/ 50 w 1262835"/>
                <a:gd name="connsiteY0" fmla="*/ 623818 h 1067039"/>
                <a:gd name="connsiteX1" fmla="*/ 618846 w 1262835"/>
                <a:gd name="connsiteY1" fmla="*/ 13025 h 1067039"/>
                <a:gd name="connsiteX2" fmla="*/ 1242180 w 1262835"/>
                <a:gd name="connsiteY2" fmla="*/ 693806 h 1067039"/>
                <a:gd name="connsiteX3" fmla="*/ 820021 w 1262835"/>
                <a:gd name="connsiteY3" fmla="*/ 1057041 h 1067039"/>
                <a:gd name="connsiteX4" fmla="*/ 456943 w 1262835"/>
                <a:gd name="connsiteY4" fmla="*/ 878835 h 1067039"/>
                <a:gd name="connsiteX5" fmla="*/ 503496 w 1262835"/>
                <a:gd name="connsiteY5" fmla="*/ 693973 h 1067039"/>
                <a:gd name="connsiteX6" fmla="*/ 813222 w 1262835"/>
                <a:gd name="connsiteY6" fmla="*/ 945303 h 1067039"/>
                <a:gd name="connsiteX7" fmla="*/ 1140311 w 1262835"/>
                <a:gd name="connsiteY7" fmla="*/ 694720 h 1067039"/>
                <a:gd name="connsiteX8" fmla="*/ 682307 w 1262835"/>
                <a:gd name="connsiteY8" fmla="*/ 111933 h 1067039"/>
                <a:gd name="connsiteX9" fmla="*/ 98661 w 1262835"/>
                <a:gd name="connsiteY9" fmla="*/ 661664 h 1067039"/>
                <a:gd name="connsiteX10" fmla="*/ 50 w 1262835"/>
                <a:gd name="connsiteY10" fmla="*/ 623818 h 1067039"/>
                <a:gd name="connsiteX0" fmla="*/ 50 w 1262835"/>
                <a:gd name="connsiteY0" fmla="*/ 623818 h 1062202"/>
                <a:gd name="connsiteX1" fmla="*/ 618846 w 1262835"/>
                <a:gd name="connsiteY1" fmla="*/ 13025 h 1062202"/>
                <a:gd name="connsiteX2" fmla="*/ 1242180 w 1262835"/>
                <a:gd name="connsiteY2" fmla="*/ 693806 h 1062202"/>
                <a:gd name="connsiteX3" fmla="*/ 820021 w 1262835"/>
                <a:gd name="connsiteY3" fmla="*/ 1057041 h 1062202"/>
                <a:gd name="connsiteX4" fmla="*/ 456943 w 1262835"/>
                <a:gd name="connsiteY4" fmla="*/ 878835 h 1062202"/>
                <a:gd name="connsiteX5" fmla="*/ 503496 w 1262835"/>
                <a:gd name="connsiteY5" fmla="*/ 693973 h 1062202"/>
                <a:gd name="connsiteX6" fmla="*/ 813222 w 1262835"/>
                <a:gd name="connsiteY6" fmla="*/ 945303 h 1062202"/>
                <a:gd name="connsiteX7" fmla="*/ 1140311 w 1262835"/>
                <a:gd name="connsiteY7" fmla="*/ 694720 h 1062202"/>
                <a:gd name="connsiteX8" fmla="*/ 682307 w 1262835"/>
                <a:gd name="connsiteY8" fmla="*/ 111933 h 1062202"/>
                <a:gd name="connsiteX9" fmla="*/ 98661 w 1262835"/>
                <a:gd name="connsiteY9" fmla="*/ 661664 h 1062202"/>
                <a:gd name="connsiteX10" fmla="*/ 50 w 1262835"/>
                <a:gd name="connsiteY10" fmla="*/ 623818 h 1062202"/>
                <a:gd name="connsiteX0" fmla="*/ 50 w 1262835"/>
                <a:gd name="connsiteY0" fmla="*/ 623818 h 1059249"/>
                <a:gd name="connsiteX1" fmla="*/ 618846 w 1262835"/>
                <a:gd name="connsiteY1" fmla="*/ 13025 h 1059249"/>
                <a:gd name="connsiteX2" fmla="*/ 1242180 w 1262835"/>
                <a:gd name="connsiteY2" fmla="*/ 693806 h 1059249"/>
                <a:gd name="connsiteX3" fmla="*/ 820021 w 1262835"/>
                <a:gd name="connsiteY3" fmla="*/ 1057041 h 1059249"/>
                <a:gd name="connsiteX4" fmla="*/ 456943 w 1262835"/>
                <a:gd name="connsiteY4" fmla="*/ 878835 h 1059249"/>
                <a:gd name="connsiteX5" fmla="*/ 503496 w 1262835"/>
                <a:gd name="connsiteY5" fmla="*/ 693973 h 1059249"/>
                <a:gd name="connsiteX6" fmla="*/ 813222 w 1262835"/>
                <a:gd name="connsiteY6" fmla="*/ 945303 h 1059249"/>
                <a:gd name="connsiteX7" fmla="*/ 1140311 w 1262835"/>
                <a:gd name="connsiteY7" fmla="*/ 694720 h 1059249"/>
                <a:gd name="connsiteX8" fmla="*/ 682307 w 1262835"/>
                <a:gd name="connsiteY8" fmla="*/ 111933 h 1059249"/>
                <a:gd name="connsiteX9" fmla="*/ 98661 w 1262835"/>
                <a:gd name="connsiteY9" fmla="*/ 661664 h 1059249"/>
                <a:gd name="connsiteX10" fmla="*/ 50 w 1262835"/>
                <a:gd name="connsiteY10" fmla="*/ 623818 h 1059249"/>
                <a:gd name="connsiteX0" fmla="*/ 50 w 1262835"/>
                <a:gd name="connsiteY0" fmla="*/ 623818 h 1060808"/>
                <a:gd name="connsiteX1" fmla="*/ 618846 w 1262835"/>
                <a:gd name="connsiteY1" fmla="*/ 13025 h 1060808"/>
                <a:gd name="connsiteX2" fmla="*/ 1242180 w 1262835"/>
                <a:gd name="connsiteY2" fmla="*/ 693806 h 1060808"/>
                <a:gd name="connsiteX3" fmla="*/ 820021 w 1262835"/>
                <a:gd name="connsiteY3" fmla="*/ 1057041 h 1060808"/>
                <a:gd name="connsiteX4" fmla="*/ 456943 w 1262835"/>
                <a:gd name="connsiteY4" fmla="*/ 878835 h 1060808"/>
                <a:gd name="connsiteX5" fmla="*/ 503496 w 1262835"/>
                <a:gd name="connsiteY5" fmla="*/ 693973 h 1060808"/>
                <a:gd name="connsiteX6" fmla="*/ 813222 w 1262835"/>
                <a:gd name="connsiteY6" fmla="*/ 945303 h 1060808"/>
                <a:gd name="connsiteX7" fmla="*/ 1140311 w 1262835"/>
                <a:gd name="connsiteY7" fmla="*/ 694720 h 1060808"/>
                <a:gd name="connsiteX8" fmla="*/ 682307 w 1262835"/>
                <a:gd name="connsiteY8" fmla="*/ 111933 h 1060808"/>
                <a:gd name="connsiteX9" fmla="*/ 98661 w 1262835"/>
                <a:gd name="connsiteY9" fmla="*/ 661664 h 1060808"/>
                <a:gd name="connsiteX10" fmla="*/ 50 w 1262835"/>
                <a:gd name="connsiteY10" fmla="*/ 623818 h 1060808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3222 w 1262835"/>
                <a:gd name="connsiteY6" fmla="*/ 945303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3222 w 1262835"/>
                <a:gd name="connsiteY6" fmla="*/ 945303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3222 w 1262835"/>
                <a:gd name="connsiteY6" fmla="*/ 945303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1474 w 1262835"/>
                <a:gd name="connsiteY5" fmla="*/ 690798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1474 w 1262835"/>
                <a:gd name="connsiteY5" fmla="*/ 690798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1474 w 1262835"/>
                <a:gd name="connsiteY5" fmla="*/ 690798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511474 w 1262835"/>
                <a:gd name="connsiteY6" fmla="*/ 690798 h 1061194"/>
                <a:gd name="connsiteX7" fmla="*/ 811125 w 1262835"/>
                <a:gd name="connsiteY7" fmla="*/ 952535 h 1061194"/>
                <a:gd name="connsiteX8" fmla="*/ 1140311 w 1262835"/>
                <a:gd name="connsiteY8" fmla="*/ 694720 h 1061194"/>
                <a:gd name="connsiteX9" fmla="*/ 682307 w 1262835"/>
                <a:gd name="connsiteY9" fmla="*/ 111933 h 1061194"/>
                <a:gd name="connsiteX10" fmla="*/ 98661 w 1262835"/>
                <a:gd name="connsiteY10" fmla="*/ 661664 h 1061194"/>
                <a:gd name="connsiteX11" fmla="*/ 50 w 1262835"/>
                <a:gd name="connsiteY1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6773 w 1262835"/>
                <a:gd name="connsiteY6" fmla="*/ 394282 h 1061194"/>
                <a:gd name="connsiteX7" fmla="*/ 615826 w 1262835"/>
                <a:gd name="connsiteY7" fmla="*/ 485062 h 1061194"/>
                <a:gd name="connsiteX8" fmla="*/ 511474 w 1262835"/>
                <a:gd name="connsiteY8" fmla="*/ 690798 h 1061194"/>
                <a:gd name="connsiteX9" fmla="*/ 811125 w 1262835"/>
                <a:gd name="connsiteY9" fmla="*/ 952535 h 1061194"/>
                <a:gd name="connsiteX10" fmla="*/ 1140311 w 1262835"/>
                <a:gd name="connsiteY10" fmla="*/ 694720 h 1061194"/>
                <a:gd name="connsiteX11" fmla="*/ 682307 w 1262835"/>
                <a:gd name="connsiteY11" fmla="*/ 111933 h 1061194"/>
                <a:gd name="connsiteX12" fmla="*/ 98661 w 1262835"/>
                <a:gd name="connsiteY12" fmla="*/ 661664 h 1061194"/>
                <a:gd name="connsiteX13" fmla="*/ 50 w 1262835"/>
                <a:gd name="connsiteY13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6773 w 1262835"/>
                <a:gd name="connsiteY6" fmla="*/ 39428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6773 w 1262835"/>
                <a:gd name="connsiteY6" fmla="*/ 39428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6773 w 1262835"/>
                <a:gd name="connsiteY6" fmla="*/ 39428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8124 w 1262835"/>
                <a:gd name="connsiteY6" fmla="*/ 39232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8124 w 1262835"/>
                <a:gd name="connsiteY6" fmla="*/ 39232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8124 w 1262835"/>
                <a:gd name="connsiteY6" fmla="*/ 39232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39497 w 1262835"/>
                <a:gd name="connsiteY7" fmla="*/ 500532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41457 w 1262835"/>
                <a:gd name="connsiteY7" fmla="*/ 501885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41457 w 1262835"/>
                <a:gd name="connsiteY7" fmla="*/ 501885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4314 w 1262835"/>
                <a:gd name="connsiteY7" fmla="*/ 655430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4314 w 1262835"/>
                <a:gd name="connsiteY7" fmla="*/ 655430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4314 w 1262835"/>
                <a:gd name="connsiteY7" fmla="*/ 655430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4314 w 1262835"/>
                <a:gd name="connsiteY7" fmla="*/ 655430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864933 w 1262835"/>
                <a:gd name="connsiteY8" fmla="*/ 685885 h 1061194"/>
                <a:gd name="connsiteX9" fmla="*/ 841457 w 1262835"/>
                <a:gd name="connsiteY9" fmla="*/ 501885 h 1061194"/>
                <a:gd name="connsiteX10" fmla="*/ 615826 w 1262835"/>
                <a:gd name="connsiteY10" fmla="*/ 485062 h 1061194"/>
                <a:gd name="connsiteX11" fmla="*/ 511474 w 1262835"/>
                <a:gd name="connsiteY11" fmla="*/ 690798 h 1061194"/>
                <a:gd name="connsiteX12" fmla="*/ 811125 w 1262835"/>
                <a:gd name="connsiteY12" fmla="*/ 952535 h 1061194"/>
                <a:gd name="connsiteX13" fmla="*/ 1140311 w 1262835"/>
                <a:gd name="connsiteY13" fmla="*/ 694720 h 1061194"/>
                <a:gd name="connsiteX14" fmla="*/ 682307 w 1262835"/>
                <a:gd name="connsiteY14" fmla="*/ 111933 h 1061194"/>
                <a:gd name="connsiteX15" fmla="*/ 98661 w 1262835"/>
                <a:gd name="connsiteY15" fmla="*/ 661664 h 1061194"/>
                <a:gd name="connsiteX16" fmla="*/ 50 w 1262835"/>
                <a:gd name="connsiteY16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864933 w 1262835"/>
                <a:gd name="connsiteY8" fmla="*/ 685885 h 1061194"/>
                <a:gd name="connsiteX9" fmla="*/ 841457 w 1262835"/>
                <a:gd name="connsiteY9" fmla="*/ 501885 h 1061194"/>
                <a:gd name="connsiteX10" fmla="*/ 615826 w 1262835"/>
                <a:gd name="connsiteY10" fmla="*/ 485062 h 1061194"/>
                <a:gd name="connsiteX11" fmla="*/ 511474 w 1262835"/>
                <a:gd name="connsiteY11" fmla="*/ 690798 h 1061194"/>
                <a:gd name="connsiteX12" fmla="*/ 811125 w 1262835"/>
                <a:gd name="connsiteY12" fmla="*/ 952535 h 1061194"/>
                <a:gd name="connsiteX13" fmla="*/ 1140311 w 1262835"/>
                <a:gd name="connsiteY13" fmla="*/ 694720 h 1061194"/>
                <a:gd name="connsiteX14" fmla="*/ 682307 w 1262835"/>
                <a:gd name="connsiteY14" fmla="*/ 111933 h 1061194"/>
                <a:gd name="connsiteX15" fmla="*/ 98661 w 1262835"/>
                <a:gd name="connsiteY15" fmla="*/ 661664 h 1061194"/>
                <a:gd name="connsiteX16" fmla="*/ 50 w 1262835"/>
                <a:gd name="connsiteY16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864933 w 1262835"/>
                <a:gd name="connsiteY8" fmla="*/ 685885 h 1061194"/>
                <a:gd name="connsiteX9" fmla="*/ 841457 w 1262835"/>
                <a:gd name="connsiteY9" fmla="*/ 501885 h 1061194"/>
                <a:gd name="connsiteX10" fmla="*/ 615826 w 1262835"/>
                <a:gd name="connsiteY10" fmla="*/ 485062 h 1061194"/>
                <a:gd name="connsiteX11" fmla="*/ 511474 w 1262835"/>
                <a:gd name="connsiteY11" fmla="*/ 690798 h 1061194"/>
                <a:gd name="connsiteX12" fmla="*/ 811125 w 1262835"/>
                <a:gd name="connsiteY12" fmla="*/ 952535 h 1061194"/>
                <a:gd name="connsiteX13" fmla="*/ 1140311 w 1262835"/>
                <a:gd name="connsiteY13" fmla="*/ 694720 h 1061194"/>
                <a:gd name="connsiteX14" fmla="*/ 682307 w 1262835"/>
                <a:gd name="connsiteY14" fmla="*/ 111933 h 1061194"/>
                <a:gd name="connsiteX15" fmla="*/ 98661 w 1262835"/>
                <a:gd name="connsiteY15" fmla="*/ 661664 h 1061194"/>
                <a:gd name="connsiteX16" fmla="*/ 50 w 1262835"/>
                <a:gd name="connsiteY16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806 w 1262835"/>
                <a:gd name="connsiteY8" fmla="*/ 842484 h 1061194"/>
                <a:gd name="connsiteX9" fmla="*/ 864933 w 1262835"/>
                <a:gd name="connsiteY9" fmla="*/ 685885 h 1061194"/>
                <a:gd name="connsiteX10" fmla="*/ 841457 w 1262835"/>
                <a:gd name="connsiteY10" fmla="*/ 501885 h 1061194"/>
                <a:gd name="connsiteX11" fmla="*/ 615826 w 1262835"/>
                <a:gd name="connsiteY11" fmla="*/ 485062 h 1061194"/>
                <a:gd name="connsiteX12" fmla="*/ 511474 w 1262835"/>
                <a:gd name="connsiteY12" fmla="*/ 690798 h 1061194"/>
                <a:gd name="connsiteX13" fmla="*/ 811125 w 1262835"/>
                <a:gd name="connsiteY13" fmla="*/ 952535 h 1061194"/>
                <a:gd name="connsiteX14" fmla="*/ 1140311 w 1262835"/>
                <a:gd name="connsiteY14" fmla="*/ 694720 h 1061194"/>
                <a:gd name="connsiteX15" fmla="*/ 682307 w 1262835"/>
                <a:gd name="connsiteY15" fmla="*/ 111933 h 1061194"/>
                <a:gd name="connsiteX16" fmla="*/ 98661 w 1262835"/>
                <a:gd name="connsiteY16" fmla="*/ 661664 h 1061194"/>
                <a:gd name="connsiteX17" fmla="*/ 50 w 1262835"/>
                <a:gd name="connsiteY17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806 w 1262835"/>
                <a:gd name="connsiteY8" fmla="*/ 842484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806 w 1262835"/>
                <a:gd name="connsiteY8" fmla="*/ 842484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806 w 1262835"/>
                <a:gd name="connsiteY8" fmla="*/ 842484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806 w 1262835"/>
                <a:gd name="connsiteY8" fmla="*/ 842484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17562 w 1262835"/>
                <a:gd name="connsiteY9" fmla="*/ 731745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17700 w 1262835"/>
                <a:gd name="connsiteY9" fmla="*/ 723161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17700 w 1262835"/>
                <a:gd name="connsiteY9" fmla="*/ 723161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17700 w 1262835"/>
                <a:gd name="connsiteY9" fmla="*/ 723161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17700 w 1262835"/>
                <a:gd name="connsiteY9" fmla="*/ 723161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717700 w 1262835"/>
                <a:gd name="connsiteY10" fmla="*/ 723161 h 1061194"/>
                <a:gd name="connsiteX11" fmla="*/ 864933 w 1262835"/>
                <a:gd name="connsiteY11" fmla="*/ 685885 h 1061194"/>
                <a:gd name="connsiteX12" fmla="*/ 841457 w 1262835"/>
                <a:gd name="connsiteY12" fmla="*/ 501885 h 1061194"/>
                <a:gd name="connsiteX13" fmla="*/ 615826 w 1262835"/>
                <a:gd name="connsiteY13" fmla="*/ 485062 h 1061194"/>
                <a:gd name="connsiteX14" fmla="*/ 511474 w 1262835"/>
                <a:gd name="connsiteY14" fmla="*/ 690798 h 1061194"/>
                <a:gd name="connsiteX15" fmla="*/ 811125 w 1262835"/>
                <a:gd name="connsiteY15" fmla="*/ 952535 h 1061194"/>
                <a:gd name="connsiteX16" fmla="*/ 1140311 w 1262835"/>
                <a:gd name="connsiteY16" fmla="*/ 694720 h 1061194"/>
                <a:gd name="connsiteX17" fmla="*/ 682307 w 1262835"/>
                <a:gd name="connsiteY17" fmla="*/ 111933 h 1061194"/>
                <a:gd name="connsiteX18" fmla="*/ 98661 w 1262835"/>
                <a:gd name="connsiteY18" fmla="*/ 661664 h 1061194"/>
                <a:gd name="connsiteX19" fmla="*/ 50 w 1262835"/>
                <a:gd name="connsiteY19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717700 w 1262835"/>
                <a:gd name="connsiteY10" fmla="*/ 723161 h 1061194"/>
                <a:gd name="connsiteX11" fmla="*/ 864933 w 1262835"/>
                <a:gd name="connsiteY11" fmla="*/ 685885 h 1061194"/>
                <a:gd name="connsiteX12" fmla="*/ 841457 w 1262835"/>
                <a:gd name="connsiteY12" fmla="*/ 501885 h 1061194"/>
                <a:gd name="connsiteX13" fmla="*/ 615826 w 1262835"/>
                <a:gd name="connsiteY13" fmla="*/ 485062 h 1061194"/>
                <a:gd name="connsiteX14" fmla="*/ 511474 w 1262835"/>
                <a:gd name="connsiteY14" fmla="*/ 690798 h 1061194"/>
                <a:gd name="connsiteX15" fmla="*/ 811125 w 1262835"/>
                <a:gd name="connsiteY15" fmla="*/ 952535 h 1061194"/>
                <a:gd name="connsiteX16" fmla="*/ 1140311 w 1262835"/>
                <a:gd name="connsiteY16" fmla="*/ 694720 h 1061194"/>
                <a:gd name="connsiteX17" fmla="*/ 682307 w 1262835"/>
                <a:gd name="connsiteY17" fmla="*/ 111933 h 1061194"/>
                <a:gd name="connsiteX18" fmla="*/ 98661 w 1262835"/>
                <a:gd name="connsiteY18" fmla="*/ 661664 h 1061194"/>
                <a:gd name="connsiteX19" fmla="*/ 50 w 1262835"/>
                <a:gd name="connsiteY19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717700 w 1262835"/>
                <a:gd name="connsiteY10" fmla="*/ 723161 h 1061194"/>
                <a:gd name="connsiteX11" fmla="*/ 864933 w 1262835"/>
                <a:gd name="connsiteY11" fmla="*/ 685885 h 1061194"/>
                <a:gd name="connsiteX12" fmla="*/ 841457 w 1262835"/>
                <a:gd name="connsiteY12" fmla="*/ 501885 h 1061194"/>
                <a:gd name="connsiteX13" fmla="*/ 615826 w 1262835"/>
                <a:gd name="connsiteY13" fmla="*/ 485062 h 1061194"/>
                <a:gd name="connsiteX14" fmla="*/ 511474 w 1262835"/>
                <a:gd name="connsiteY14" fmla="*/ 690798 h 1061194"/>
                <a:gd name="connsiteX15" fmla="*/ 811125 w 1262835"/>
                <a:gd name="connsiteY15" fmla="*/ 952535 h 1061194"/>
                <a:gd name="connsiteX16" fmla="*/ 1140311 w 1262835"/>
                <a:gd name="connsiteY16" fmla="*/ 694720 h 1061194"/>
                <a:gd name="connsiteX17" fmla="*/ 682307 w 1262835"/>
                <a:gd name="connsiteY17" fmla="*/ 111933 h 1061194"/>
                <a:gd name="connsiteX18" fmla="*/ 98661 w 1262835"/>
                <a:gd name="connsiteY18" fmla="*/ 661664 h 1061194"/>
                <a:gd name="connsiteX19" fmla="*/ 50 w 1262835"/>
                <a:gd name="connsiteY19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717700 w 1262835"/>
                <a:gd name="connsiteY10" fmla="*/ 723161 h 1061194"/>
                <a:gd name="connsiteX11" fmla="*/ 864933 w 1262835"/>
                <a:gd name="connsiteY11" fmla="*/ 685885 h 1061194"/>
                <a:gd name="connsiteX12" fmla="*/ 841457 w 1262835"/>
                <a:gd name="connsiteY12" fmla="*/ 501885 h 1061194"/>
                <a:gd name="connsiteX13" fmla="*/ 615826 w 1262835"/>
                <a:gd name="connsiteY13" fmla="*/ 485062 h 1061194"/>
                <a:gd name="connsiteX14" fmla="*/ 511474 w 1262835"/>
                <a:gd name="connsiteY14" fmla="*/ 690798 h 1061194"/>
                <a:gd name="connsiteX15" fmla="*/ 811125 w 1262835"/>
                <a:gd name="connsiteY15" fmla="*/ 952535 h 1061194"/>
                <a:gd name="connsiteX16" fmla="*/ 1140311 w 1262835"/>
                <a:gd name="connsiteY16" fmla="*/ 694720 h 1061194"/>
                <a:gd name="connsiteX17" fmla="*/ 682307 w 1262835"/>
                <a:gd name="connsiteY17" fmla="*/ 111933 h 1061194"/>
                <a:gd name="connsiteX18" fmla="*/ 98661 w 1262835"/>
                <a:gd name="connsiteY18" fmla="*/ 661664 h 1061194"/>
                <a:gd name="connsiteX19" fmla="*/ 50 w 1262835"/>
                <a:gd name="connsiteY19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17700 w 1262835"/>
                <a:gd name="connsiteY11" fmla="*/ 723161 h 1061194"/>
                <a:gd name="connsiteX12" fmla="*/ 864933 w 1262835"/>
                <a:gd name="connsiteY12" fmla="*/ 685885 h 1061194"/>
                <a:gd name="connsiteX13" fmla="*/ 841457 w 1262835"/>
                <a:gd name="connsiteY13" fmla="*/ 501885 h 1061194"/>
                <a:gd name="connsiteX14" fmla="*/ 615826 w 1262835"/>
                <a:gd name="connsiteY14" fmla="*/ 485062 h 1061194"/>
                <a:gd name="connsiteX15" fmla="*/ 511474 w 1262835"/>
                <a:gd name="connsiteY15" fmla="*/ 690798 h 1061194"/>
                <a:gd name="connsiteX16" fmla="*/ 811125 w 1262835"/>
                <a:gd name="connsiteY16" fmla="*/ 952535 h 1061194"/>
                <a:gd name="connsiteX17" fmla="*/ 1140311 w 1262835"/>
                <a:gd name="connsiteY17" fmla="*/ 694720 h 1061194"/>
                <a:gd name="connsiteX18" fmla="*/ 682307 w 1262835"/>
                <a:gd name="connsiteY18" fmla="*/ 111933 h 1061194"/>
                <a:gd name="connsiteX19" fmla="*/ 98661 w 1262835"/>
                <a:gd name="connsiteY19" fmla="*/ 661664 h 1061194"/>
                <a:gd name="connsiteX20" fmla="*/ 50 w 1262835"/>
                <a:gd name="connsiteY2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744770 w 1262835"/>
                <a:gd name="connsiteY12" fmla="*/ 600075 h 1061194"/>
                <a:gd name="connsiteX13" fmla="*/ 717700 w 1262835"/>
                <a:gd name="connsiteY13" fmla="*/ 723161 h 1061194"/>
                <a:gd name="connsiteX14" fmla="*/ 864933 w 1262835"/>
                <a:gd name="connsiteY14" fmla="*/ 685885 h 1061194"/>
                <a:gd name="connsiteX15" fmla="*/ 841457 w 1262835"/>
                <a:gd name="connsiteY15" fmla="*/ 501885 h 1061194"/>
                <a:gd name="connsiteX16" fmla="*/ 615826 w 1262835"/>
                <a:gd name="connsiteY16" fmla="*/ 485062 h 1061194"/>
                <a:gd name="connsiteX17" fmla="*/ 511474 w 1262835"/>
                <a:gd name="connsiteY17" fmla="*/ 690798 h 1061194"/>
                <a:gd name="connsiteX18" fmla="*/ 811125 w 1262835"/>
                <a:gd name="connsiteY18" fmla="*/ 952535 h 1061194"/>
                <a:gd name="connsiteX19" fmla="*/ 1140311 w 1262835"/>
                <a:gd name="connsiteY19" fmla="*/ 694720 h 1061194"/>
                <a:gd name="connsiteX20" fmla="*/ 682307 w 1262835"/>
                <a:gd name="connsiteY20" fmla="*/ 111933 h 1061194"/>
                <a:gd name="connsiteX21" fmla="*/ 98661 w 1262835"/>
                <a:gd name="connsiteY21" fmla="*/ 661664 h 1061194"/>
                <a:gd name="connsiteX22" fmla="*/ 50 w 1262835"/>
                <a:gd name="connsiteY2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00725 w 1262835"/>
                <a:gd name="connsiteY12" fmla="*/ 653152 h 1061194"/>
                <a:gd name="connsiteX13" fmla="*/ 744770 w 1262835"/>
                <a:gd name="connsiteY13" fmla="*/ 600075 h 1061194"/>
                <a:gd name="connsiteX14" fmla="*/ 717700 w 1262835"/>
                <a:gd name="connsiteY14" fmla="*/ 723161 h 1061194"/>
                <a:gd name="connsiteX15" fmla="*/ 864933 w 1262835"/>
                <a:gd name="connsiteY15" fmla="*/ 685885 h 1061194"/>
                <a:gd name="connsiteX16" fmla="*/ 841457 w 1262835"/>
                <a:gd name="connsiteY16" fmla="*/ 501885 h 1061194"/>
                <a:gd name="connsiteX17" fmla="*/ 615826 w 1262835"/>
                <a:gd name="connsiteY17" fmla="*/ 485062 h 1061194"/>
                <a:gd name="connsiteX18" fmla="*/ 511474 w 1262835"/>
                <a:gd name="connsiteY18" fmla="*/ 690798 h 1061194"/>
                <a:gd name="connsiteX19" fmla="*/ 811125 w 1262835"/>
                <a:gd name="connsiteY19" fmla="*/ 952535 h 1061194"/>
                <a:gd name="connsiteX20" fmla="*/ 1140311 w 1262835"/>
                <a:gd name="connsiteY20" fmla="*/ 694720 h 1061194"/>
                <a:gd name="connsiteX21" fmla="*/ 682307 w 1262835"/>
                <a:gd name="connsiteY21" fmla="*/ 111933 h 1061194"/>
                <a:gd name="connsiteX22" fmla="*/ 98661 w 1262835"/>
                <a:gd name="connsiteY22" fmla="*/ 661664 h 1061194"/>
                <a:gd name="connsiteX23" fmla="*/ 50 w 1262835"/>
                <a:gd name="connsiteY23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00725 w 1262835"/>
                <a:gd name="connsiteY12" fmla="*/ 653152 h 1061194"/>
                <a:gd name="connsiteX13" fmla="*/ 744770 w 1262835"/>
                <a:gd name="connsiteY13" fmla="*/ 600075 h 1061194"/>
                <a:gd name="connsiteX14" fmla="*/ 717700 w 1262835"/>
                <a:gd name="connsiteY14" fmla="*/ 723161 h 1061194"/>
                <a:gd name="connsiteX15" fmla="*/ 864933 w 1262835"/>
                <a:gd name="connsiteY15" fmla="*/ 685885 h 1061194"/>
                <a:gd name="connsiteX16" fmla="*/ 841457 w 1262835"/>
                <a:gd name="connsiteY16" fmla="*/ 501885 h 1061194"/>
                <a:gd name="connsiteX17" fmla="*/ 615826 w 1262835"/>
                <a:gd name="connsiteY17" fmla="*/ 485062 h 1061194"/>
                <a:gd name="connsiteX18" fmla="*/ 511474 w 1262835"/>
                <a:gd name="connsiteY18" fmla="*/ 690798 h 1061194"/>
                <a:gd name="connsiteX19" fmla="*/ 811125 w 1262835"/>
                <a:gd name="connsiteY19" fmla="*/ 952535 h 1061194"/>
                <a:gd name="connsiteX20" fmla="*/ 1140311 w 1262835"/>
                <a:gd name="connsiteY20" fmla="*/ 694720 h 1061194"/>
                <a:gd name="connsiteX21" fmla="*/ 682307 w 1262835"/>
                <a:gd name="connsiteY21" fmla="*/ 111933 h 1061194"/>
                <a:gd name="connsiteX22" fmla="*/ 98661 w 1262835"/>
                <a:gd name="connsiteY22" fmla="*/ 661664 h 1061194"/>
                <a:gd name="connsiteX23" fmla="*/ 50 w 1262835"/>
                <a:gd name="connsiteY23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00725 w 1262835"/>
                <a:gd name="connsiteY12" fmla="*/ 653152 h 1061194"/>
                <a:gd name="connsiteX13" fmla="*/ 744770 w 1262835"/>
                <a:gd name="connsiteY13" fmla="*/ 600075 h 1061194"/>
                <a:gd name="connsiteX14" fmla="*/ 717700 w 1262835"/>
                <a:gd name="connsiteY14" fmla="*/ 723161 h 1061194"/>
                <a:gd name="connsiteX15" fmla="*/ 864933 w 1262835"/>
                <a:gd name="connsiteY15" fmla="*/ 685885 h 1061194"/>
                <a:gd name="connsiteX16" fmla="*/ 841457 w 1262835"/>
                <a:gd name="connsiteY16" fmla="*/ 501885 h 1061194"/>
                <a:gd name="connsiteX17" fmla="*/ 615826 w 1262835"/>
                <a:gd name="connsiteY17" fmla="*/ 485062 h 1061194"/>
                <a:gd name="connsiteX18" fmla="*/ 511474 w 1262835"/>
                <a:gd name="connsiteY18" fmla="*/ 690798 h 1061194"/>
                <a:gd name="connsiteX19" fmla="*/ 811125 w 1262835"/>
                <a:gd name="connsiteY19" fmla="*/ 952535 h 1061194"/>
                <a:gd name="connsiteX20" fmla="*/ 1140311 w 1262835"/>
                <a:gd name="connsiteY20" fmla="*/ 694720 h 1061194"/>
                <a:gd name="connsiteX21" fmla="*/ 682307 w 1262835"/>
                <a:gd name="connsiteY21" fmla="*/ 111933 h 1061194"/>
                <a:gd name="connsiteX22" fmla="*/ 98661 w 1262835"/>
                <a:gd name="connsiteY22" fmla="*/ 661664 h 1061194"/>
                <a:gd name="connsiteX23" fmla="*/ 50 w 1262835"/>
                <a:gd name="connsiteY23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9951 w 1262835"/>
                <a:gd name="connsiteY12" fmla="*/ 619913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9951 w 1262835"/>
                <a:gd name="connsiteY12" fmla="*/ 619913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9951 w 1262835"/>
                <a:gd name="connsiteY12" fmla="*/ 619913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8196 w 1262835"/>
                <a:gd name="connsiteY11" fmla="*/ 516544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8196 w 1262835"/>
                <a:gd name="connsiteY11" fmla="*/ 516544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8196 w 1262835"/>
                <a:gd name="connsiteY11" fmla="*/ 516544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3085"/>
                <a:gd name="connsiteY0" fmla="*/ 619126 h 1056502"/>
                <a:gd name="connsiteX1" fmla="*/ 618846 w 1263085"/>
                <a:gd name="connsiteY1" fmla="*/ 8333 h 1056502"/>
                <a:gd name="connsiteX2" fmla="*/ 1242180 w 1263085"/>
                <a:gd name="connsiteY2" fmla="*/ 689114 h 1056502"/>
                <a:gd name="connsiteX3" fmla="*/ 820021 w 1263085"/>
                <a:gd name="connsiteY3" fmla="*/ 1052349 h 1056502"/>
                <a:gd name="connsiteX4" fmla="*/ 456943 w 1263085"/>
                <a:gd name="connsiteY4" fmla="*/ 874143 h 1056502"/>
                <a:gd name="connsiteX5" fmla="*/ 519377 w 1263085"/>
                <a:gd name="connsiteY5" fmla="*/ 439855 h 1056502"/>
                <a:gd name="connsiteX6" fmla="*/ 891436 w 1263085"/>
                <a:gd name="connsiteY6" fmla="*/ 387023 h 1056502"/>
                <a:gd name="connsiteX7" fmla="*/ 981609 w 1263085"/>
                <a:gd name="connsiteY7" fmla="*/ 654656 h 1056502"/>
                <a:gd name="connsiteX8" fmla="*/ 785198 w 1263085"/>
                <a:gd name="connsiteY8" fmla="*/ 834480 h 1056502"/>
                <a:gd name="connsiteX9" fmla="*/ 615212 w 1263085"/>
                <a:gd name="connsiteY9" fmla="*/ 766367 h 1056502"/>
                <a:gd name="connsiteX10" fmla="*/ 609925 w 1263085"/>
                <a:gd name="connsiteY10" fmla="*/ 560199 h 1056502"/>
                <a:gd name="connsiteX11" fmla="*/ 808196 w 1263085"/>
                <a:gd name="connsiteY11" fmla="*/ 511852 h 1056502"/>
                <a:gd name="connsiteX12" fmla="*/ 866639 w 1263085"/>
                <a:gd name="connsiteY12" fmla="*/ 615829 h 1056502"/>
                <a:gd name="connsiteX13" fmla="*/ 800725 w 1263085"/>
                <a:gd name="connsiteY13" fmla="*/ 648460 h 1056502"/>
                <a:gd name="connsiteX14" fmla="*/ 744770 w 1263085"/>
                <a:gd name="connsiteY14" fmla="*/ 595383 h 1056502"/>
                <a:gd name="connsiteX15" fmla="*/ 717700 w 1263085"/>
                <a:gd name="connsiteY15" fmla="*/ 718469 h 1056502"/>
                <a:gd name="connsiteX16" fmla="*/ 864933 w 1263085"/>
                <a:gd name="connsiteY16" fmla="*/ 681193 h 1056502"/>
                <a:gd name="connsiteX17" fmla="*/ 841457 w 1263085"/>
                <a:gd name="connsiteY17" fmla="*/ 497193 h 1056502"/>
                <a:gd name="connsiteX18" fmla="*/ 615826 w 1263085"/>
                <a:gd name="connsiteY18" fmla="*/ 480370 h 1056502"/>
                <a:gd name="connsiteX19" fmla="*/ 511474 w 1263085"/>
                <a:gd name="connsiteY19" fmla="*/ 686106 h 1056502"/>
                <a:gd name="connsiteX20" fmla="*/ 811125 w 1263085"/>
                <a:gd name="connsiteY20" fmla="*/ 947843 h 1056502"/>
                <a:gd name="connsiteX21" fmla="*/ 1140311 w 1263085"/>
                <a:gd name="connsiteY21" fmla="*/ 690028 h 1056502"/>
                <a:gd name="connsiteX22" fmla="*/ 682307 w 1263085"/>
                <a:gd name="connsiteY22" fmla="*/ 107241 h 1056502"/>
                <a:gd name="connsiteX23" fmla="*/ 98661 w 1263085"/>
                <a:gd name="connsiteY23" fmla="*/ 656972 h 1056502"/>
                <a:gd name="connsiteX24" fmla="*/ 50 w 1263085"/>
                <a:gd name="connsiteY24" fmla="*/ 619126 h 1056502"/>
                <a:gd name="connsiteX0" fmla="*/ 50 w 1259187"/>
                <a:gd name="connsiteY0" fmla="*/ 619948 h 1057324"/>
                <a:gd name="connsiteX1" fmla="*/ 618846 w 1259187"/>
                <a:gd name="connsiteY1" fmla="*/ 9155 h 1057324"/>
                <a:gd name="connsiteX2" fmla="*/ 1242180 w 1259187"/>
                <a:gd name="connsiteY2" fmla="*/ 689936 h 1057324"/>
                <a:gd name="connsiteX3" fmla="*/ 820021 w 1259187"/>
                <a:gd name="connsiteY3" fmla="*/ 1053171 h 1057324"/>
                <a:gd name="connsiteX4" fmla="*/ 456943 w 1259187"/>
                <a:gd name="connsiteY4" fmla="*/ 874965 h 1057324"/>
                <a:gd name="connsiteX5" fmla="*/ 519377 w 1259187"/>
                <a:gd name="connsiteY5" fmla="*/ 440677 h 1057324"/>
                <a:gd name="connsiteX6" fmla="*/ 891436 w 1259187"/>
                <a:gd name="connsiteY6" fmla="*/ 387845 h 1057324"/>
                <a:gd name="connsiteX7" fmla="*/ 981609 w 1259187"/>
                <a:gd name="connsiteY7" fmla="*/ 655478 h 1057324"/>
                <a:gd name="connsiteX8" fmla="*/ 785198 w 1259187"/>
                <a:gd name="connsiteY8" fmla="*/ 835302 h 1057324"/>
                <a:gd name="connsiteX9" fmla="*/ 615212 w 1259187"/>
                <a:gd name="connsiteY9" fmla="*/ 767189 h 1057324"/>
                <a:gd name="connsiteX10" fmla="*/ 609925 w 1259187"/>
                <a:gd name="connsiteY10" fmla="*/ 561021 h 1057324"/>
                <a:gd name="connsiteX11" fmla="*/ 808196 w 1259187"/>
                <a:gd name="connsiteY11" fmla="*/ 512674 h 1057324"/>
                <a:gd name="connsiteX12" fmla="*/ 866639 w 1259187"/>
                <a:gd name="connsiteY12" fmla="*/ 616651 h 1057324"/>
                <a:gd name="connsiteX13" fmla="*/ 800725 w 1259187"/>
                <a:gd name="connsiteY13" fmla="*/ 649282 h 1057324"/>
                <a:gd name="connsiteX14" fmla="*/ 744770 w 1259187"/>
                <a:gd name="connsiteY14" fmla="*/ 596205 h 1057324"/>
                <a:gd name="connsiteX15" fmla="*/ 717700 w 1259187"/>
                <a:gd name="connsiteY15" fmla="*/ 719291 h 1057324"/>
                <a:gd name="connsiteX16" fmla="*/ 864933 w 1259187"/>
                <a:gd name="connsiteY16" fmla="*/ 682015 h 1057324"/>
                <a:gd name="connsiteX17" fmla="*/ 841457 w 1259187"/>
                <a:gd name="connsiteY17" fmla="*/ 498015 h 1057324"/>
                <a:gd name="connsiteX18" fmla="*/ 615826 w 1259187"/>
                <a:gd name="connsiteY18" fmla="*/ 481192 h 1057324"/>
                <a:gd name="connsiteX19" fmla="*/ 511474 w 1259187"/>
                <a:gd name="connsiteY19" fmla="*/ 686928 h 1057324"/>
                <a:gd name="connsiteX20" fmla="*/ 811125 w 1259187"/>
                <a:gd name="connsiteY20" fmla="*/ 948665 h 1057324"/>
                <a:gd name="connsiteX21" fmla="*/ 1140311 w 1259187"/>
                <a:gd name="connsiteY21" fmla="*/ 690850 h 1057324"/>
                <a:gd name="connsiteX22" fmla="*/ 682307 w 1259187"/>
                <a:gd name="connsiteY22" fmla="*/ 108063 h 1057324"/>
                <a:gd name="connsiteX23" fmla="*/ 98661 w 1259187"/>
                <a:gd name="connsiteY23" fmla="*/ 657794 h 1057324"/>
                <a:gd name="connsiteX24" fmla="*/ 50 w 1259187"/>
                <a:gd name="connsiteY24" fmla="*/ 619948 h 1057324"/>
                <a:gd name="connsiteX0" fmla="*/ 50 w 1259187"/>
                <a:gd name="connsiteY0" fmla="*/ 619948 h 1057324"/>
                <a:gd name="connsiteX1" fmla="*/ 618846 w 1259187"/>
                <a:gd name="connsiteY1" fmla="*/ 9155 h 1057324"/>
                <a:gd name="connsiteX2" fmla="*/ 1242180 w 1259187"/>
                <a:gd name="connsiteY2" fmla="*/ 689936 h 1057324"/>
                <a:gd name="connsiteX3" fmla="*/ 820021 w 1259187"/>
                <a:gd name="connsiteY3" fmla="*/ 1053171 h 1057324"/>
                <a:gd name="connsiteX4" fmla="*/ 456943 w 1259187"/>
                <a:gd name="connsiteY4" fmla="*/ 874965 h 1057324"/>
                <a:gd name="connsiteX5" fmla="*/ 519377 w 1259187"/>
                <a:gd name="connsiteY5" fmla="*/ 440677 h 1057324"/>
                <a:gd name="connsiteX6" fmla="*/ 891436 w 1259187"/>
                <a:gd name="connsiteY6" fmla="*/ 387845 h 1057324"/>
                <a:gd name="connsiteX7" fmla="*/ 981609 w 1259187"/>
                <a:gd name="connsiteY7" fmla="*/ 655478 h 1057324"/>
                <a:gd name="connsiteX8" fmla="*/ 785198 w 1259187"/>
                <a:gd name="connsiteY8" fmla="*/ 835302 h 1057324"/>
                <a:gd name="connsiteX9" fmla="*/ 615212 w 1259187"/>
                <a:gd name="connsiteY9" fmla="*/ 767189 h 1057324"/>
                <a:gd name="connsiteX10" fmla="*/ 609925 w 1259187"/>
                <a:gd name="connsiteY10" fmla="*/ 561021 h 1057324"/>
                <a:gd name="connsiteX11" fmla="*/ 808196 w 1259187"/>
                <a:gd name="connsiteY11" fmla="*/ 512674 h 1057324"/>
                <a:gd name="connsiteX12" fmla="*/ 866639 w 1259187"/>
                <a:gd name="connsiteY12" fmla="*/ 616651 h 1057324"/>
                <a:gd name="connsiteX13" fmla="*/ 800725 w 1259187"/>
                <a:gd name="connsiteY13" fmla="*/ 649282 h 1057324"/>
                <a:gd name="connsiteX14" fmla="*/ 744770 w 1259187"/>
                <a:gd name="connsiteY14" fmla="*/ 596205 h 1057324"/>
                <a:gd name="connsiteX15" fmla="*/ 717700 w 1259187"/>
                <a:gd name="connsiteY15" fmla="*/ 719291 h 1057324"/>
                <a:gd name="connsiteX16" fmla="*/ 864933 w 1259187"/>
                <a:gd name="connsiteY16" fmla="*/ 682015 h 1057324"/>
                <a:gd name="connsiteX17" fmla="*/ 841457 w 1259187"/>
                <a:gd name="connsiteY17" fmla="*/ 498015 h 1057324"/>
                <a:gd name="connsiteX18" fmla="*/ 615826 w 1259187"/>
                <a:gd name="connsiteY18" fmla="*/ 481192 h 1057324"/>
                <a:gd name="connsiteX19" fmla="*/ 511474 w 1259187"/>
                <a:gd name="connsiteY19" fmla="*/ 686928 h 1057324"/>
                <a:gd name="connsiteX20" fmla="*/ 811125 w 1259187"/>
                <a:gd name="connsiteY20" fmla="*/ 948665 h 1057324"/>
                <a:gd name="connsiteX21" fmla="*/ 1140311 w 1259187"/>
                <a:gd name="connsiteY21" fmla="*/ 690850 h 1057324"/>
                <a:gd name="connsiteX22" fmla="*/ 682307 w 1259187"/>
                <a:gd name="connsiteY22" fmla="*/ 108063 h 1057324"/>
                <a:gd name="connsiteX23" fmla="*/ 98661 w 1259187"/>
                <a:gd name="connsiteY23" fmla="*/ 657794 h 1057324"/>
                <a:gd name="connsiteX24" fmla="*/ 50 w 1259187"/>
                <a:gd name="connsiteY24" fmla="*/ 619948 h 1057324"/>
                <a:gd name="connsiteX0" fmla="*/ 50 w 1256703"/>
                <a:gd name="connsiteY0" fmla="*/ 620080 h 1057456"/>
                <a:gd name="connsiteX1" fmla="*/ 618846 w 1256703"/>
                <a:gd name="connsiteY1" fmla="*/ 9287 h 1057456"/>
                <a:gd name="connsiteX2" fmla="*/ 1239612 w 1256703"/>
                <a:gd name="connsiteY2" fmla="*/ 685403 h 1057456"/>
                <a:gd name="connsiteX3" fmla="*/ 820021 w 1256703"/>
                <a:gd name="connsiteY3" fmla="*/ 1053303 h 1057456"/>
                <a:gd name="connsiteX4" fmla="*/ 456943 w 1256703"/>
                <a:gd name="connsiteY4" fmla="*/ 875097 h 1057456"/>
                <a:gd name="connsiteX5" fmla="*/ 519377 w 1256703"/>
                <a:gd name="connsiteY5" fmla="*/ 440809 h 1057456"/>
                <a:gd name="connsiteX6" fmla="*/ 891436 w 1256703"/>
                <a:gd name="connsiteY6" fmla="*/ 387977 h 1057456"/>
                <a:gd name="connsiteX7" fmla="*/ 981609 w 1256703"/>
                <a:gd name="connsiteY7" fmla="*/ 655610 h 1057456"/>
                <a:gd name="connsiteX8" fmla="*/ 785198 w 1256703"/>
                <a:gd name="connsiteY8" fmla="*/ 835434 h 1057456"/>
                <a:gd name="connsiteX9" fmla="*/ 615212 w 1256703"/>
                <a:gd name="connsiteY9" fmla="*/ 767321 h 1057456"/>
                <a:gd name="connsiteX10" fmla="*/ 609925 w 1256703"/>
                <a:gd name="connsiteY10" fmla="*/ 561153 h 1057456"/>
                <a:gd name="connsiteX11" fmla="*/ 808196 w 1256703"/>
                <a:gd name="connsiteY11" fmla="*/ 512806 h 1057456"/>
                <a:gd name="connsiteX12" fmla="*/ 866639 w 1256703"/>
                <a:gd name="connsiteY12" fmla="*/ 616783 h 1057456"/>
                <a:gd name="connsiteX13" fmla="*/ 800725 w 1256703"/>
                <a:gd name="connsiteY13" fmla="*/ 649414 h 1057456"/>
                <a:gd name="connsiteX14" fmla="*/ 744770 w 1256703"/>
                <a:gd name="connsiteY14" fmla="*/ 596337 h 1057456"/>
                <a:gd name="connsiteX15" fmla="*/ 717700 w 1256703"/>
                <a:gd name="connsiteY15" fmla="*/ 719423 h 1057456"/>
                <a:gd name="connsiteX16" fmla="*/ 864933 w 1256703"/>
                <a:gd name="connsiteY16" fmla="*/ 682147 h 1057456"/>
                <a:gd name="connsiteX17" fmla="*/ 841457 w 1256703"/>
                <a:gd name="connsiteY17" fmla="*/ 498147 h 1057456"/>
                <a:gd name="connsiteX18" fmla="*/ 615826 w 1256703"/>
                <a:gd name="connsiteY18" fmla="*/ 481324 h 1057456"/>
                <a:gd name="connsiteX19" fmla="*/ 511474 w 1256703"/>
                <a:gd name="connsiteY19" fmla="*/ 687060 h 1057456"/>
                <a:gd name="connsiteX20" fmla="*/ 811125 w 1256703"/>
                <a:gd name="connsiteY20" fmla="*/ 948797 h 1057456"/>
                <a:gd name="connsiteX21" fmla="*/ 1140311 w 1256703"/>
                <a:gd name="connsiteY21" fmla="*/ 690982 h 1057456"/>
                <a:gd name="connsiteX22" fmla="*/ 682307 w 1256703"/>
                <a:gd name="connsiteY22" fmla="*/ 108195 h 1057456"/>
                <a:gd name="connsiteX23" fmla="*/ 98661 w 1256703"/>
                <a:gd name="connsiteY23" fmla="*/ 657926 h 1057456"/>
                <a:gd name="connsiteX24" fmla="*/ 50 w 1256703"/>
                <a:gd name="connsiteY24" fmla="*/ 620080 h 1057456"/>
                <a:gd name="connsiteX0" fmla="*/ 50 w 1256703"/>
                <a:gd name="connsiteY0" fmla="*/ 620080 h 1057456"/>
                <a:gd name="connsiteX1" fmla="*/ 618846 w 1256703"/>
                <a:gd name="connsiteY1" fmla="*/ 9287 h 1057456"/>
                <a:gd name="connsiteX2" fmla="*/ 1239612 w 1256703"/>
                <a:gd name="connsiteY2" fmla="*/ 685403 h 1057456"/>
                <a:gd name="connsiteX3" fmla="*/ 820021 w 1256703"/>
                <a:gd name="connsiteY3" fmla="*/ 1053303 h 1057456"/>
                <a:gd name="connsiteX4" fmla="*/ 456943 w 1256703"/>
                <a:gd name="connsiteY4" fmla="*/ 875097 h 1057456"/>
                <a:gd name="connsiteX5" fmla="*/ 519377 w 1256703"/>
                <a:gd name="connsiteY5" fmla="*/ 440809 h 1057456"/>
                <a:gd name="connsiteX6" fmla="*/ 891436 w 1256703"/>
                <a:gd name="connsiteY6" fmla="*/ 387977 h 1057456"/>
                <a:gd name="connsiteX7" fmla="*/ 981609 w 1256703"/>
                <a:gd name="connsiteY7" fmla="*/ 655610 h 1057456"/>
                <a:gd name="connsiteX8" fmla="*/ 785198 w 1256703"/>
                <a:gd name="connsiteY8" fmla="*/ 835434 h 1057456"/>
                <a:gd name="connsiteX9" fmla="*/ 615212 w 1256703"/>
                <a:gd name="connsiteY9" fmla="*/ 767321 h 1057456"/>
                <a:gd name="connsiteX10" fmla="*/ 609925 w 1256703"/>
                <a:gd name="connsiteY10" fmla="*/ 561153 h 1057456"/>
                <a:gd name="connsiteX11" fmla="*/ 808196 w 1256703"/>
                <a:gd name="connsiteY11" fmla="*/ 512806 h 1057456"/>
                <a:gd name="connsiteX12" fmla="*/ 866639 w 1256703"/>
                <a:gd name="connsiteY12" fmla="*/ 616783 h 1057456"/>
                <a:gd name="connsiteX13" fmla="*/ 800725 w 1256703"/>
                <a:gd name="connsiteY13" fmla="*/ 649414 h 1057456"/>
                <a:gd name="connsiteX14" fmla="*/ 744770 w 1256703"/>
                <a:gd name="connsiteY14" fmla="*/ 596337 h 1057456"/>
                <a:gd name="connsiteX15" fmla="*/ 717700 w 1256703"/>
                <a:gd name="connsiteY15" fmla="*/ 719423 h 1057456"/>
                <a:gd name="connsiteX16" fmla="*/ 864933 w 1256703"/>
                <a:gd name="connsiteY16" fmla="*/ 682147 h 1057456"/>
                <a:gd name="connsiteX17" fmla="*/ 841457 w 1256703"/>
                <a:gd name="connsiteY17" fmla="*/ 498147 h 1057456"/>
                <a:gd name="connsiteX18" fmla="*/ 615826 w 1256703"/>
                <a:gd name="connsiteY18" fmla="*/ 481324 h 1057456"/>
                <a:gd name="connsiteX19" fmla="*/ 511474 w 1256703"/>
                <a:gd name="connsiteY19" fmla="*/ 687060 h 1057456"/>
                <a:gd name="connsiteX20" fmla="*/ 811125 w 1256703"/>
                <a:gd name="connsiteY20" fmla="*/ 948797 h 1057456"/>
                <a:gd name="connsiteX21" fmla="*/ 1140311 w 1256703"/>
                <a:gd name="connsiteY21" fmla="*/ 690982 h 1057456"/>
                <a:gd name="connsiteX22" fmla="*/ 682307 w 1256703"/>
                <a:gd name="connsiteY22" fmla="*/ 108195 h 1057456"/>
                <a:gd name="connsiteX23" fmla="*/ 98661 w 1256703"/>
                <a:gd name="connsiteY23" fmla="*/ 657926 h 1057456"/>
                <a:gd name="connsiteX24" fmla="*/ 50 w 1256703"/>
                <a:gd name="connsiteY24" fmla="*/ 620080 h 1057456"/>
                <a:gd name="connsiteX0" fmla="*/ 50 w 1263432"/>
                <a:gd name="connsiteY0" fmla="*/ 619485 h 1056861"/>
                <a:gd name="connsiteX1" fmla="*/ 618846 w 1263432"/>
                <a:gd name="connsiteY1" fmla="*/ 8692 h 1056861"/>
                <a:gd name="connsiteX2" fmla="*/ 1239612 w 1263432"/>
                <a:gd name="connsiteY2" fmla="*/ 684808 h 1056861"/>
                <a:gd name="connsiteX3" fmla="*/ 820021 w 1263432"/>
                <a:gd name="connsiteY3" fmla="*/ 1052708 h 1056861"/>
                <a:gd name="connsiteX4" fmla="*/ 456943 w 1263432"/>
                <a:gd name="connsiteY4" fmla="*/ 874502 h 1056861"/>
                <a:gd name="connsiteX5" fmla="*/ 519377 w 1263432"/>
                <a:gd name="connsiteY5" fmla="*/ 440214 h 1056861"/>
                <a:gd name="connsiteX6" fmla="*/ 891436 w 1263432"/>
                <a:gd name="connsiteY6" fmla="*/ 387382 h 1056861"/>
                <a:gd name="connsiteX7" fmla="*/ 981609 w 1263432"/>
                <a:gd name="connsiteY7" fmla="*/ 655015 h 1056861"/>
                <a:gd name="connsiteX8" fmla="*/ 785198 w 1263432"/>
                <a:gd name="connsiteY8" fmla="*/ 834839 h 1056861"/>
                <a:gd name="connsiteX9" fmla="*/ 615212 w 1263432"/>
                <a:gd name="connsiteY9" fmla="*/ 766726 h 1056861"/>
                <a:gd name="connsiteX10" fmla="*/ 609925 w 1263432"/>
                <a:gd name="connsiteY10" fmla="*/ 560558 h 1056861"/>
                <a:gd name="connsiteX11" fmla="*/ 808196 w 1263432"/>
                <a:gd name="connsiteY11" fmla="*/ 512211 h 1056861"/>
                <a:gd name="connsiteX12" fmla="*/ 866639 w 1263432"/>
                <a:gd name="connsiteY12" fmla="*/ 616188 h 1056861"/>
                <a:gd name="connsiteX13" fmla="*/ 800725 w 1263432"/>
                <a:gd name="connsiteY13" fmla="*/ 648819 h 1056861"/>
                <a:gd name="connsiteX14" fmla="*/ 744770 w 1263432"/>
                <a:gd name="connsiteY14" fmla="*/ 595742 h 1056861"/>
                <a:gd name="connsiteX15" fmla="*/ 717700 w 1263432"/>
                <a:gd name="connsiteY15" fmla="*/ 718828 h 1056861"/>
                <a:gd name="connsiteX16" fmla="*/ 864933 w 1263432"/>
                <a:gd name="connsiteY16" fmla="*/ 681552 h 1056861"/>
                <a:gd name="connsiteX17" fmla="*/ 841457 w 1263432"/>
                <a:gd name="connsiteY17" fmla="*/ 497552 h 1056861"/>
                <a:gd name="connsiteX18" fmla="*/ 615826 w 1263432"/>
                <a:gd name="connsiteY18" fmla="*/ 480729 h 1056861"/>
                <a:gd name="connsiteX19" fmla="*/ 511474 w 1263432"/>
                <a:gd name="connsiteY19" fmla="*/ 686465 h 1056861"/>
                <a:gd name="connsiteX20" fmla="*/ 811125 w 1263432"/>
                <a:gd name="connsiteY20" fmla="*/ 948202 h 1056861"/>
                <a:gd name="connsiteX21" fmla="*/ 1140311 w 1263432"/>
                <a:gd name="connsiteY21" fmla="*/ 690387 h 1056861"/>
                <a:gd name="connsiteX22" fmla="*/ 682307 w 1263432"/>
                <a:gd name="connsiteY22" fmla="*/ 107600 h 1056861"/>
                <a:gd name="connsiteX23" fmla="*/ 98661 w 1263432"/>
                <a:gd name="connsiteY23" fmla="*/ 657331 h 1056861"/>
                <a:gd name="connsiteX24" fmla="*/ 50 w 1263432"/>
                <a:gd name="connsiteY24" fmla="*/ 619485 h 1056861"/>
                <a:gd name="connsiteX0" fmla="*/ 50 w 1259255"/>
                <a:gd name="connsiteY0" fmla="*/ 619672 h 1057048"/>
                <a:gd name="connsiteX1" fmla="*/ 618846 w 1259255"/>
                <a:gd name="connsiteY1" fmla="*/ 8879 h 1057048"/>
                <a:gd name="connsiteX2" fmla="*/ 1239612 w 1259255"/>
                <a:gd name="connsiteY2" fmla="*/ 684995 h 1057048"/>
                <a:gd name="connsiteX3" fmla="*/ 820021 w 1259255"/>
                <a:gd name="connsiteY3" fmla="*/ 1052895 h 1057048"/>
                <a:gd name="connsiteX4" fmla="*/ 456943 w 1259255"/>
                <a:gd name="connsiteY4" fmla="*/ 874689 h 1057048"/>
                <a:gd name="connsiteX5" fmla="*/ 519377 w 1259255"/>
                <a:gd name="connsiteY5" fmla="*/ 440401 h 1057048"/>
                <a:gd name="connsiteX6" fmla="*/ 891436 w 1259255"/>
                <a:gd name="connsiteY6" fmla="*/ 387569 h 1057048"/>
                <a:gd name="connsiteX7" fmla="*/ 981609 w 1259255"/>
                <a:gd name="connsiteY7" fmla="*/ 655202 h 1057048"/>
                <a:gd name="connsiteX8" fmla="*/ 785198 w 1259255"/>
                <a:gd name="connsiteY8" fmla="*/ 835026 h 1057048"/>
                <a:gd name="connsiteX9" fmla="*/ 615212 w 1259255"/>
                <a:gd name="connsiteY9" fmla="*/ 766913 h 1057048"/>
                <a:gd name="connsiteX10" fmla="*/ 609925 w 1259255"/>
                <a:gd name="connsiteY10" fmla="*/ 560745 h 1057048"/>
                <a:gd name="connsiteX11" fmla="*/ 808196 w 1259255"/>
                <a:gd name="connsiteY11" fmla="*/ 512398 h 1057048"/>
                <a:gd name="connsiteX12" fmla="*/ 866639 w 1259255"/>
                <a:gd name="connsiteY12" fmla="*/ 616375 h 1057048"/>
                <a:gd name="connsiteX13" fmla="*/ 800725 w 1259255"/>
                <a:gd name="connsiteY13" fmla="*/ 649006 h 1057048"/>
                <a:gd name="connsiteX14" fmla="*/ 744770 w 1259255"/>
                <a:gd name="connsiteY14" fmla="*/ 595929 h 1057048"/>
                <a:gd name="connsiteX15" fmla="*/ 717700 w 1259255"/>
                <a:gd name="connsiteY15" fmla="*/ 719015 h 1057048"/>
                <a:gd name="connsiteX16" fmla="*/ 864933 w 1259255"/>
                <a:gd name="connsiteY16" fmla="*/ 681739 h 1057048"/>
                <a:gd name="connsiteX17" fmla="*/ 841457 w 1259255"/>
                <a:gd name="connsiteY17" fmla="*/ 497739 h 1057048"/>
                <a:gd name="connsiteX18" fmla="*/ 615826 w 1259255"/>
                <a:gd name="connsiteY18" fmla="*/ 480916 h 1057048"/>
                <a:gd name="connsiteX19" fmla="*/ 511474 w 1259255"/>
                <a:gd name="connsiteY19" fmla="*/ 686652 h 1057048"/>
                <a:gd name="connsiteX20" fmla="*/ 811125 w 1259255"/>
                <a:gd name="connsiteY20" fmla="*/ 948389 h 1057048"/>
                <a:gd name="connsiteX21" fmla="*/ 1140311 w 1259255"/>
                <a:gd name="connsiteY21" fmla="*/ 690574 h 1057048"/>
                <a:gd name="connsiteX22" fmla="*/ 682307 w 1259255"/>
                <a:gd name="connsiteY22" fmla="*/ 107787 h 1057048"/>
                <a:gd name="connsiteX23" fmla="*/ 98661 w 1259255"/>
                <a:gd name="connsiteY23" fmla="*/ 657518 h 1057048"/>
                <a:gd name="connsiteX24" fmla="*/ 50 w 1259255"/>
                <a:gd name="connsiteY24" fmla="*/ 619672 h 105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9255" h="1057048">
                  <a:moveTo>
                    <a:pt x="50" y="619672"/>
                  </a:moveTo>
                  <a:cubicBezTo>
                    <a:pt x="86503" y="247170"/>
                    <a:pt x="362614" y="52459"/>
                    <a:pt x="618846" y="8879"/>
                  </a:cubicBezTo>
                  <a:cubicBezTo>
                    <a:pt x="923473" y="-52441"/>
                    <a:pt x="1356880" y="207144"/>
                    <a:pt x="1239612" y="684995"/>
                  </a:cubicBezTo>
                  <a:cubicBezTo>
                    <a:pt x="1159414" y="956037"/>
                    <a:pt x="903963" y="1058625"/>
                    <a:pt x="820021" y="1052895"/>
                  </a:cubicBezTo>
                  <a:cubicBezTo>
                    <a:pt x="664342" y="1079153"/>
                    <a:pt x="518949" y="976299"/>
                    <a:pt x="456943" y="874689"/>
                  </a:cubicBezTo>
                  <a:cubicBezTo>
                    <a:pt x="338243" y="663073"/>
                    <a:pt x="468581" y="477678"/>
                    <a:pt x="519377" y="440401"/>
                  </a:cubicBezTo>
                  <a:cubicBezTo>
                    <a:pt x="591130" y="352489"/>
                    <a:pt x="773582" y="301908"/>
                    <a:pt x="891436" y="387569"/>
                  </a:cubicBezTo>
                  <a:cubicBezTo>
                    <a:pt x="973809" y="447784"/>
                    <a:pt x="1010166" y="569790"/>
                    <a:pt x="981609" y="655202"/>
                  </a:cubicBezTo>
                  <a:cubicBezTo>
                    <a:pt x="942502" y="801323"/>
                    <a:pt x="805859" y="837228"/>
                    <a:pt x="785198" y="835026"/>
                  </a:cubicBezTo>
                  <a:cubicBezTo>
                    <a:pt x="731884" y="850796"/>
                    <a:pt x="643220" y="812276"/>
                    <a:pt x="615212" y="766913"/>
                  </a:cubicBezTo>
                  <a:cubicBezTo>
                    <a:pt x="559768" y="688633"/>
                    <a:pt x="587768" y="597049"/>
                    <a:pt x="609925" y="560745"/>
                  </a:cubicBezTo>
                  <a:cubicBezTo>
                    <a:pt x="690884" y="468576"/>
                    <a:pt x="778765" y="487267"/>
                    <a:pt x="808196" y="512398"/>
                  </a:cubicBezTo>
                  <a:cubicBezTo>
                    <a:pt x="853209" y="533815"/>
                    <a:pt x="874738" y="578084"/>
                    <a:pt x="866639" y="616375"/>
                  </a:cubicBezTo>
                  <a:cubicBezTo>
                    <a:pt x="847857" y="661759"/>
                    <a:pt x="807585" y="653740"/>
                    <a:pt x="800725" y="649006"/>
                  </a:cubicBezTo>
                  <a:cubicBezTo>
                    <a:pt x="766897" y="637235"/>
                    <a:pt x="773722" y="602888"/>
                    <a:pt x="744770" y="595929"/>
                  </a:cubicBezTo>
                  <a:cubicBezTo>
                    <a:pt x="641607" y="596591"/>
                    <a:pt x="668576" y="700065"/>
                    <a:pt x="717700" y="719015"/>
                  </a:cubicBezTo>
                  <a:cubicBezTo>
                    <a:pt x="731082" y="721980"/>
                    <a:pt x="797114" y="764651"/>
                    <a:pt x="864933" y="681739"/>
                  </a:cubicBezTo>
                  <a:cubicBezTo>
                    <a:pt x="879832" y="658749"/>
                    <a:pt x="921830" y="579720"/>
                    <a:pt x="841457" y="497739"/>
                  </a:cubicBezTo>
                  <a:cubicBezTo>
                    <a:pt x="798142" y="438920"/>
                    <a:pt x="660788" y="436720"/>
                    <a:pt x="615826" y="480916"/>
                  </a:cubicBezTo>
                  <a:cubicBezTo>
                    <a:pt x="569157" y="508022"/>
                    <a:pt x="506581" y="572853"/>
                    <a:pt x="511474" y="686652"/>
                  </a:cubicBezTo>
                  <a:cubicBezTo>
                    <a:pt x="505952" y="735884"/>
                    <a:pt x="568467" y="949052"/>
                    <a:pt x="811125" y="948389"/>
                  </a:cubicBezTo>
                  <a:cubicBezTo>
                    <a:pt x="903751" y="940338"/>
                    <a:pt x="1071766" y="885937"/>
                    <a:pt x="1140311" y="690574"/>
                  </a:cubicBezTo>
                  <a:cubicBezTo>
                    <a:pt x="1225593" y="359210"/>
                    <a:pt x="974685" y="95491"/>
                    <a:pt x="682307" y="107787"/>
                  </a:cubicBezTo>
                  <a:cubicBezTo>
                    <a:pt x="321749" y="139465"/>
                    <a:pt x="134135" y="404127"/>
                    <a:pt x="98661" y="657518"/>
                  </a:cubicBezTo>
                  <a:cubicBezTo>
                    <a:pt x="78953" y="716672"/>
                    <a:pt x="-2313" y="701520"/>
                    <a:pt x="50" y="6196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3181990" y="2516711"/>
              <a:ext cx="1343600" cy="121444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 rot="5400000">
              <a:off x="3059043" y="3243646"/>
              <a:ext cx="392139" cy="121444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 rot="5400000">
              <a:off x="3461134" y="3243646"/>
              <a:ext cx="392139" cy="121444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 rot="5400000">
              <a:off x="3869430" y="3243646"/>
              <a:ext cx="392139" cy="121444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 rot="5400000">
              <a:off x="4273560" y="3243646"/>
              <a:ext cx="392139" cy="121444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5" name="TextBox 84"/>
          <p:cNvSpPr txBox="1"/>
          <p:nvPr userDrawn="1"/>
        </p:nvSpPr>
        <p:spPr>
          <a:xfrm>
            <a:off x="2053523" y="167409"/>
            <a:ext cx="270715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spc="150" baseline="0" dirty="0" smtClean="0">
                <a:solidFill>
                  <a:srgbClr val="004890"/>
                </a:solidFill>
              </a:rPr>
              <a:t>КОРПОРАТИВНАЯ</a:t>
            </a:r>
            <a:endParaRPr lang="ru-RU" sz="2400" spc="150" baseline="0" dirty="0">
              <a:solidFill>
                <a:srgbClr val="004890"/>
              </a:solidFill>
            </a:endParaRPr>
          </a:p>
        </p:txBody>
      </p:sp>
      <p:sp>
        <p:nvSpPr>
          <p:cNvPr id="86" name="TextBox 85"/>
          <p:cNvSpPr txBox="1"/>
          <p:nvPr userDrawn="1"/>
        </p:nvSpPr>
        <p:spPr>
          <a:xfrm>
            <a:off x="2058076" y="500680"/>
            <a:ext cx="18767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spc="140" baseline="0" dirty="0" smtClean="0">
                <a:solidFill>
                  <a:srgbClr val="004890"/>
                </a:solidFill>
              </a:rPr>
              <a:t>АКАДЕМИЯ</a:t>
            </a:r>
            <a:endParaRPr lang="ru-RU" sz="2400" b="1" spc="140" baseline="0" dirty="0">
              <a:solidFill>
                <a:srgbClr val="004890"/>
              </a:solidFill>
            </a:endParaRPr>
          </a:p>
        </p:txBody>
      </p:sp>
      <p:sp>
        <p:nvSpPr>
          <p:cNvPr id="87" name="TextBox 86"/>
          <p:cNvSpPr txBox="1"/>
          <p:nvPr userDrawn="1"/>
        </p:nvSpPr>
        <p:spPr>
          <a:xfrm>
            <a:off x="2054065" y="829203"/>
            <a:ext cx="185813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spc="160" baseline="0" dirty="0" smtClean="0">
                <a:solidFill>
                  <a:srgbClr val="004890"/>
                </a:solidFill>
              </a:rPr>
              <a:t>РОСАТОМА</a:t>
            </a:r>
            <a:endParaRPr lang="ru-RU" sz="2400" b="1" spc="160" baseline="0" dirty="0">
              <a:solidFill>
                <a:srgbClr val="0048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94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14"/>
          <p:cNvCxnSpPr/>
          <p:nvPr userDrawn="1"/>
        </p:nvCxnSpPr>
        <p:spPr>
          <a:xfrm>
            <a:off x="341983" y="3558422"/>
            <a:ext cx="453650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>
            <a:grpSpLocks noChangeAspect="1"/>
          </p:cNvGrpSpPr>
          <p:nvPr userDrawn="1"/>
        </p:nvGrpSpPr>
        <p:grpSpPr>
          <a:xfrm>
            <a:off x="-3066" y="4801647"/>
            <a:ext cx="9730630" cy="1283083"/>
            <a:chOff x="331532" y="5094289"/>
            <a:chExt cx="9905527" cy="1306145"/>
          </a:xfrm>
          <a:solidFill>
            <a:schemeClr val="accent1"/>
          </a:solidFill>
        </p:grpSpPr>
        <p:grpSp>
          <p:nvGrpSpPr>
            <p:cNvPr id="17" name="Группа 16"/>
            <p:cNvGrpSpPr>
              <a:grpSpLocks noChangeAspect="1"/>
            </p:cNvGrpSpPr>
            <p:nvPr userDrawn="1"/>
          </p:nvGrpSpPr>
          <p:grpSpPr>
            <a:xfrm flipV="1">
              <a:off x="5573020" y="5094289"/>
              <a:ext cx="845691" cy="1306145"/>
              <a:chOff x="581283" y="2227411"/>
              <a:chExt cx="2058913" cy="3179931"/>
            </a:xfrm>
            <a:grpFill/>
          </p:grpSpPr>
          <p:sp>
            <p:nvSpPr>
              <p:cNvPr id="53" name="Freeform 144"/>
              <p:cNvSpPr>
                <a:spLocks/>
              </p:cNvSpPr>
              <p:nvPr userDrawn="1"/>
            </p:nvSpPr>
            <p:spPr bwMode="auto">
              <a:xfrm>
                <a:off x="581283" y="2768073"/>
                <a:ext cx="2042644" cy="2093870"/>
              </a:xfrm>
              <a:custGeom>
                <a:avLst/>
                <a:gdLst>
                  <a:gd name="T0" fmla="*/ 879 w 879"/>
                  <a:gd name="T1" fmla="*/ 883 h 883"/>
                  <a:gd name="T2" fmla="*/ 0 w 879"/>
                  <a:gd name="T3" fmla="*/ 883 h 883"/>
                  <a:gd name="T4" fmla="*/ 0 w 879"/>
                  <a:gd name="T5" fmla="*/ 0 h 883"/>
                  <a:gd name="T6" fmla="*/ 879 w 879"/>
                  <a:gd name="T7" fmla="*/ 0 h 883"/>
                  <a:gd name="T8" fmla="*/ 879 w 879"/>
                  <a:gd name="T9" fmla="*/ 883 h 883"/>
                  <a:gd name="T10" fmla="*/ 879 w 879"/>
                  <a:gd name="T11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883">
                    <a:moveTo>
                      <a:pt x="879" y="883"/>
                    </a:moveTo>
                    <a:lnTo>
                      <a:pt x="0" y="883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883"/>
                    </a:lnTo>
                    <a:lnTo>
                      <a:pt x="879" y="883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Freeform 145"/>
              <p:cNvSpPr>
                <a:spLocks/>
              </p:cNvSpPr>
              <p:nvPr userDrawn="1"/>
            </p:nvSpPr>
            <p:spPr bwMode="auto">
              <a:xfrm>
                <a:off x="581283" y="5084844"/>
                <a:ext cx="2042644" cy="322498"/>
              </a:xfrm>
              <a:custGeom>
                <a:avLst/>
                <a:gdLst>
                  <a:gd name="T0" fmla="*/ 879 w 879"/>
                  <a:gd name="T1" fmla="*/ 136 h 136"/>
                  <a:gd name="T2" fmla="*/ 0 w 879"/>
                  <a:gd name="T3" fmla="*/ 136 h 136"/>
                  <a:gd name="T4" fmla="*/ 0 w 879"/>
                  <a:gd name="T5" fmla="*/ 0 h 136"/>
                  <a:gd name="T6" fmla="*/ 879 w 879"/>
                  <a:gd name="T7" fmla="*/ 0 h 136"/>
                  <a:gd name="T8" fmla="*/ 879 w 879"/>
                  <a:gd name="T9" fmla="*/ 136 h 136"/>
                  <a:gd name="T10" fmla="*/ 879 w 879"/>
                  <a:gd name="T11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6">
                    <a:moveTo>
                      <a:pt x="879" y="136"/>
                    </a:moveTo>
                    <a:lnTo>
                      <a:pt x="0" y="136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6"/>
                    </a:lnTo>
                    <a:lnTo>
                      <a:pt x="879" y="136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Freeform 146"/>
              <p:cNvSpPr>
                <a:spLocks/>
              </p:cNvSpPr>
              <p:nvPr userDrawn="1"/>
            </p:nvSpPr>
            <p:spPr bwMode="auto">
              <a:xfrm>
                <a:off x="597552" y="2227411"/>
                <a:ext cx="2042644" cy="313014"/>
              </a:xfrm>
              <a:custGeom>
                <a:avLst/>
                <a:gdLst>
                  <a:gd name="T0" fmla="*/ 879 w 879"/>
                  <a:gd name="T1" fmla="*/ 132 h 132"/>
                  <a:gd name="T2" fmla="*/ 0 w 879"/>
                  <a:gd name="T3" fmla="*/ 132 h 132"/>
                  <a:gd name="T4" fmla="*/ 0 w 879"/>
                  <a:gd name="T5" fmla="*/ 0 h 132"/>
                  <a:gd name="T6" fmla="*/ 879 w 879"/>
                  <a:gd name="T7" fmla="*/ 0 h 132"/>
                  <a:gd name="T8" fmla="*/ 879 w 879"/>
                  <a:gd name="T9" fmla="*/ 132 h 132"/>
                  <a:gd name="T10" fmla="*/ 879 w 879"/>
                  <a:gd name="T1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2">
                    <a:moveTo>
                      <a:pt x="879" y="132"/>
                    </a:moveTo>
                    <a:lnTo>
                      <a:pt x="0" y="132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2"/>
                    </a:lnTo>
                    <a:lnTo>
                      <a:pt x="879" y="132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18" name="Группа 17"/>
            <p:cNvGrpSpPr>
              <a:grpSpLocks noChangeAspect="1"/>
            </p:cNvGrpSpPr>
            <p:nvPr userDrawn="1"/>
          </p:nvGrpSpPr>
          <p:grpSpPr>
            <a:xfrm flipV="1">
              <a:off x="6527607" y="5094289"/>
              <a:ext cx="845691" cy="1306145"/>
              <a:chOff x="581283" y="2227411"/>
              <a:chExt cx="2058913" cy="3179931"/>
            </a:xfrm>
            <a:grpFill/>
          </p:grpSpPr>
          <p:sp>
            <p:nvSpPr>
              <p:cNvPr id="50" name="Freeform 144"/>
              <p:cNvSpPr>
                <a:spLocks/>
              </p:cNvSpPr>
              <p:nvPr userDrawn="1"/>
            </p:nvSpPr>
            <p:spPr bwMode="auto">
              <a:xfrm>
                <a:off x="581283" y="2768073"/>
                <a:ext cx="2042644" cy="2093870"/>
              </a:xfrm>
              <a:custGeom>
                <a:avLst/>
                <a:gdLst>
                  <a:gd name="T0" fmla="*/ 879 w 879"/>
                  <a:gd name="T1" fmla="*/ 883 h 883"/>
                  <a:gd name="T2" fmla="*/ 0 w 879"/>
                  <a:gd name="T3" fmla="*/ 883 h 883"/>
                  <a:gd name="T4" fmla="*/ 0 w 879"/>
                  <a:gd name="T5" fmla="*/ 0 h 883"/>
                  <a:gd name="T6" fmla="*/ 879 w 879"/>
                  <a:gd name="T7" fmla="*/ 0 h 883"/>
                  <a:gd name="T8" fmla="*/ 879 w 879"/>
                  <a:gd name="T9" fmla="*/ 883 h 883"/>
                  <a:gd name="T10" fmla="*/ 879 w 879"/>
                  <a:gd name="T11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883">
                    <a:moveTo>
                      <a:pt x="879" y="883"/>
                    </a:moveTo>
                    <a:lnTo>
                      <a:pt x="0" y="883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883"/>
                    </a:lnTo>
                    <a:lnTo>
                      <a:pt x="879" y="883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Freeform 145"/>
              <p:cNvSpPr>
                <a:spLocks/>
              </p:cNvSpPr>
              <p:nvPr userDrawn="1"/>
            </p:nvSpPr>
            <p:spPr bwMode="auto">
              <a:xfrm>
                <a:off x="581283" y="5084844"/>
                <a:ext cx="2042644" cy="322498"/>
              </a:xfrm>
              <a:custGeom>
                <a:avLst/>
                <a:gdLst>
                  <a:gd name="T0" fmla="*/ 879 w 879"/>
                  <a:gd name="T1" fmla="*/ 136 h 136"/>
                  <a:gd name="T2" fmla="*/ 0 w 879"/>
                  <a:gd name="T3" fmla="*/ 136 h 136"/>
                  <a:gd name="T4" fmla="*/ 0 w 879"/>
                  <a:gd name="T5" fmla="*/ 0 h 136"/>
                  <a:gd name="T6" fmla="*/ 879 w 879"/>
                  <a:gd name="T7" fmla="*/ 0 h 136"/>
                  <a:gd name="T8" fmla="*/ 879 w 879"/>
                  <a:gd name="T9" fmla="*/ 136 h 136"/>
                  <a:gd name="T10" fmla="*/ 879 w 879"/>
                  <a:gd name="T11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6">
                    <a:moveTo>
                      <a:pt x="879" y="136"/>
                    </a:moveTo>
                    <a:lnTo>
                      <a:pt x="0" y="136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6"/>
                    </a:lnTo>
                    <a:lnTo>
                      <a:pt x="879" y="136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Freeform 146"/>
              <p:cNvSpPr>
                <a:spLocks/>
              </p:cNvSpPr>
              <p:nvPr userDrawn="1"/>
            </p:nvSpPr>
            <p:spPr bwMode="auto">
              <a:xfrm>
                <a:off x="597552" y="2227411"/>
                <a:ext cx="2042644" cy="313014"/>
              </a:xfrm>
              <a:custGeom>
                <a:avLst/>
                <a:gdLst>
                  <a:gd name="T0" fmla="*/ 879 w 879"/>
                  <a:gd name="T1" fmla="*/ 132 h 132"/>
                  <a:gd name="T2" fmla="*/ 0 w 879"/>
                  <a:gd name="T3" fmla="*/ 132 h 132"/>
                  <a:gd name="T4" fmla="*/ 0 w 879"/>
                  <a:gd name="T5" fmla="*/ 0 h 132"/>
                  <a:gd name="T6" fmla="*/ 879 w 879"/>
                  <a:gd name="T7" fmla="*/ 0 h 132"/>
                  <a:gd name="T8" fmla="*/ 879 w 879"/>
                  <a:gd name="T9" fmla="*/ 132 h 132"/>
                  <a:gd name="T10" fmla="*/ 879 w 879"/>
                  <a:gd name="T1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2">
                    <a:moveTo>
                      <a:pt x="879" y="132"/>
                    </a:moveTo>
                    <a:lnTo>
                      <a:pt x="0" y="132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2"/>
                    </a:lnTo>
                    <a:lnTo>
                      <a:pt x="879" y="132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19" name="Группа 18"/>
            <p:cNvGrpSpPr>
              <a:grpSpLocks noChangeAspect="1"/>
            </p:cNvGrpSpPr>
            <p:nvPr userDrawn="1"/>
          </p:nvGrpSpPr>
          <p:grpSpPr>
            <a:xfrm flipV="1">
              <a:off x="7482194" y="5094289"/>
              <a:ext cx="845691" cy="1306145"/>
              <a:chOff x="581283" y="2227411"/>
              <a:chExt cx="2058913" cy="3179931"/>
            </a:xfrm>
            <a:grpFill/>
          </p:grpSpPr>
          <p:sp>
            <p:nvSpPr>
              <p:cNvPr id="47" name="Freeform 144"/>
              <p:cNvSpPr>
                <a:spLocks/>
              </p:cNvSpPr>
              <p:nvPr userDrawn="1"/>
            </p:nvSpPr>
            <p:spPr bwMode="auto">
              <a:xfrm>
                <a:off x="581283" y="2768073"/>
                <a:ext cx="2042644" cy="2093870"/>
              </a:xfrm>
              <a:custGeom>
                <a:avLst/>
                <a:gdLst>
                  <a:gd name="T0" fmla="*/ 879 w 879"/>
                  <a:gd name="T1" fmla="*/ 883 h 883"/>
                  <a:gd name="T2" fmla="*/ 0 w 879"/>
                  <a:gd name="T3" fmla="*/ 883 h 883"/>
                  <a:gd name="T4" fmla="*/ 0 w 879"/>
                  <a:gd name="T5" fmla="*/ 0 h 883"/>
                  <a:gd name="T6" fmla="*/ 879 w 879"/>
                  <a:gd name="T7" fmla="*/ 0 h 883"/>
                  <a:gd name="T8" fmla="*/ 879 w 879"/>
                  <a:gd name="T9" fmla="*/ 883 h 883"/>
                  <a:gd name="T10" fmla="*/ 879 w 879"/>
                  <a:gd name="T11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883">
                    <a:moveTo>
                      <a:pt x="879" y="883"/>
                    </a:moveTo>
                    <a:lnTo>
                      <a:pt x="0" y="883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883"/>
                    </a:lnTo>
                    <a:lnTo>
                      <a:pt x="879" y="88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" name="Freeform 145"/>
              <p:cNvSpPr>
                <a:spLocks/>
              </p:cNvSpPr>
              <p:nvPr userDrawn="1"/>
            </p:nvSpPr>
            <p:spPr bwMode="auto">
              <a:xfrm>
                <a:off x="581283" y="5084844"/>
                <a:ext cx="2042644" cy="322498"/>
              </a:xfrm>
              <a:custGeom>
                <a:avLst/>
                <a:gdLst>
                  <a:gd name="T0" fmla="*/ 879 w 879"/>
                  <a:gd name="T1" fmla="*/ 136 h 136"/>
                  <a:gd name="T2" fmla="*/ 0 w 879"/>
                  <a:gd name="T3" fmla="*/ 136 h 136"/>
                  <a:gd name="T4" fmla="*/ 0 w 879"/>
                  <a:gd name="T5" fmla="*/ 0 h 136"/>
                  <a:gd name="T6" fmla="*/ 879 w 879"/>
                  <a:gd name="T7" fmla="*/ 0 h 136"/>
                  <a:gd name="T8" fmla="*/ 879 w 879"/>
                  <a:gd name="T9" fmla="*/ 136 h 136"/>
                  <a:gd name="T10" fmla="*/ 879 w 879"/>
                  <a:gd name="T11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6">
                    <a:moveTo>
                      <a:pt x="879" y="136"/>
                    </a:moveTo>
                    <a:lnTo>
                      <a:pt x="0" y="136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6"/>
                    </a:lnTo>
                    <a:lnTo>
                      <a:pt x="879" y="13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" name="Freeform 146"/>
              <p:cNvSpPr>
                <a:spLocks/>
              </p:cNvSpPr>
              <p:nvPr userDrawn="1"/>
            </p:nvSpPr>
            <p:spPr bwMode="auto">
              <a:xfrm>
                <a:off x="597552" y="2227411"/>
                <a:ext cx="2042644" cy="313014"/>
              </a:xfrm>
              <a:custGeom>
                <a:avLst/>
                <a:gdLst>
                  <a:gd name="T0" fmla="*/ 879 w 879"/>
                  <a:gd name="T1" fmla="*/ 132 h 132"/>
                  <a:gd name="T2" fmla="*/ 0 w 879"/>
                  <a:gd name="T3" fmla="*/ 132 h 132"/>
                  <a:gd name="T4" fmla="*/ 0 w 879"/>
                  <a:gd name="T5" fmla="*/ 0 h 132"/>
                  <a:gd name="T6" fmla="*/ 879 w 879"/>
                  <a:gd name="T7" fmla="*/ 0 h 132"/>
                  <a:gd name="T8" fmla="*/ 879 w 879"/>
                  <a:gd name="T9" fmla="*/ 132 h 132"/>
                  <a:gd name="T10" fmla="*/ 879 w 879"/>
                  <a:gd name="T1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2">
                    <a:moveTo>
                      <a:pt x="879" y="132"/>
                    </a:moveTo>
                    <a:lnTo>
                      <a:pt x="0" y="132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2"/>
                    </a:lnTo>
                    <a:lnTo>
                      <a:pt x="879" y="13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20" name="Группа 19"/>
            <p:cNvGrpSpPr>
              <a:grpSpLocks noChangeAspect="1"/>
            </p:cNvGrpSpPr>
            <p:nvPr userDrawn="1"/>
          </p:nvGrpSpPr>
          <p:grpSpPr>
            <a:xfrm flipV="1">
              <a:off x="8436781" y="5094289"/>
              <a:ext cx="845691" cy="1306145"/>
              <a:chOff x="581283" y="2227411"/>
              <a:chExt cx="2058913" cy="3179931"/>
            </a:xfrm>
            <a:grpFill/>
          </p:grpSpPr>
          <p:sp>
            <p:nvSpPr>
              <p:cNvPr id="44" name="Freeform 144"/>
              <p:cNvSpPr>
                <a:spLocks/>
              </p:cNvSpPr>
              <p:nvPr userDrawn="1"/>
            </p:nvSpPr>
            <p:spPr bwMode="auto">
              <a:xfrm>
                <a:off x="581283" y="2768073"/>
                <a:ext cx="2042644" cy="2093870"/>
              </a:xfrm>
              <a:custGeom>
                <a:avLst/>
                <a:gdLst>
                  <a:gd name="T0" fmla="*/ 879 w 879"/>
                  <a:gd name="T1" fmla="*/ 883 h 883"/>
                  <a:gd name="T2" fmla="*/ 0 w 879"/>
                  <a:gd name="T3" fmla="*/ 883 h 883"/>
                  <a:gd name="T4" fmla="*/ 0 w 879"/>
                  <a:gd name="T5" fmla="*/ 0 h 883"/>
                  <a:gd name="T6" fmla="*/ 879 w 879"/>
                  <a:gd name="T7" fmla="*/ 0 h 883"/>
                  <a:gd name="T8" fmla="*/ 879 w 879"/>
                  <a:gd name="T9" fmla="*/ 883 h 883"/>
                  <a:gd name="T10" fmla="*/ 879 w 879"/>
                  <a:gd name="T11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883">
                    <a:moveTo>
                      <a:pt x="879" y="883"/>
                    </a:moveTo>
                    <a:lnTo>
                      <a:pt x="0" y="883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883"/>
                    </a:lnTo>
                    <a:lnTo>
                      <a:pt x="879" y="8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Freeform 145"/>
              <p:cNvSpPr>
                <a:spLocks/>
              </p:cNvSpPr>
              <p:nvPr userDrawn="1"/>
            </p:nvSpPr>
            <p:spPr bwMode="auto">
              <a:xfrm>
                <a:off x="581283" y="5084844"/>
                <a:ext cx="2042644" cy="322498"/>
              </a:xfrm>
              <a:custGeom>
                <a:avLst/>
                <a:gdLst>
                  <a:gd name="T0" fmla="*/ 879 w 879"/>
                  <a:gd name="T1" fmla="*/ 136 h 136"/>
                  <a:gd name="T2" fmla="*/ 0 w 879"/>
                  <a:gd name="T3" fmla="*/ 136 h 136"/>
                  <a:gd name="T4" fmla="*/ 0 w 879"/>
                  <a:gd name="T5" fmla="*/ 0 h 136"/>
                  <a:gd name="T6" fmla="*/ 879 w 879"/>
                  <a:gd name="T7" fmla="*/ 0 h 136"/>
                  <a:gd name="T8" fmla="*/ 879 w 879"/>
                  <a:gd name="T9" fmla="*/ 136 h 136"/>
                  <a:gd name="T10" fmla="*/ 879 w 879"/>
                  <a:gd name="T11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6">
                    <a:moveTo>
                      <a:pt x="879" y="136"/>
                    </a:moveTo>
                    <a:lnTo>
                      <a:pt x="0" y="136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6"/>
                    </a:lnTo>
                    <a:lnTo>
                      <a:pt x="879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Freeform 146"/>
              <p:cNvSpPr>
                <a:spLocks/>
              </p:cNvSpPr>
              <p:nvPr userDrawn="1"/>
            </p:nvSpPr>
            <p:spPr bwMode="auto">
              <a:xfrm>
                <a:off x="597552" y="2227411"/>
                <a:ext cx="2042644" cy="313014"/>
              </a:xfrm>
              <a:custGeom>
                <a:avLst/>
                <a:gdLst>
                  <a:gd name="T0" fmla="*/ 879 w 879"/>
                  <a:gd name="T1" fmla="*/ 132 h 132"/>
                  <a:gd name="T2" fmla="*/ 0 w 879"/>
                  <a:gd name="T3" fmla="*/ 132 h 132"/>
                  <a:gd name="T4" fmla="*/ 0 w 879"/>
                  <a:gd name="T5" fmla="*/ 0 h 132"/>
                  <a:gd name="T6" fmla="*/ 879 w 879"/>
                  <a:gd name="T7" fmla="*/ 0 h 132"/>
                  <a:gd name="T8" fmla="*/ 879 w 879"/>
                  <a:gd name="T9" fmla="*/ 132 h 132"/>
                  <a:gd name="T10" fmla="*/ 879 w 879"/>
                  <a:gd name="T1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2">
                    <a:moveTo>
                      <a:pt x="879" y="132"/>
                    </a:moveTo>
                    <a:lnTo>
                      <a:pt x="0" y="132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2"/>
                    </a:lnTo>
                    <a:lnTo>
                      <a:pt x="879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21" name="Группа 20"/>
            <p:cNvGrpSpPr>
              <a:grpSpLocks noChangeAspect="1"/>
            </p:cNvGrpSpPr>
            <p:nvPr userDrawn="1"/>
          </p:nvGrpSpPr>
          <p:grpSpPr>
            <a:xfrm flipV="1">
              <a:off x="9391368" y="5094289"/>
              <a:ext cx="845691" cy="1306145"/>
              <a:chOff x="581283" y="2227411"/>
              <a:chExt cx="2058913" cy="3179931"/>
            </a:xfrm>
            <a:grpFill/>
          </p:grpSpPr>
          <p:sp>
            <p:nvSpPr>
              <p:cNvPr id="40" name="Freeform 144"/>
              <p:cNvSpPr>
                <a:spLocks/>
              </p:cNvSpPr>
              <p:nvPr userDrawn="1"/>
            </p:nvSpPr>
            <p:spPr bwMode="auto">
              <a:xfrm>
                <a:off x="581283" y="2768073"/>
                <a:ext cx="2042644" cy="2093870"/>
              </a:xfrm>
              <a:custGeom>
                <a:avLst/>
                <a:gdLst>
                  <a:gd name="T0" fmla="*/ 879 w 879"/>
                  <a:gd name="T1" fmla="*/ 883 h 883"/>
                  <a:gd name="T2" fmla="*/ 0 w 879"/>
                  <a:gd name="T3" fmla="*/ 883 h 883"/>
                  <a:gd name="T4" fmla="*/ 0 w 879"/>
                  <a:gd name="T5" fmla="*/ 0 h 883"/>
                  <a:gd name="T6" fmla="*/ 879 w 879"/>
                  <a:gd name="T7" fmla="*/ 0 h 883"/>
                  <a:gd name="T8" fmla="*/ 879 w 879"/>
                  <a:gd name="T9" fmla="*/ 883 h 883"/>
                  <a:gd name="T10" fmla="*/ 879 w 879"/>
                  <a:gd name="T11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883">
                    <a:moveTo>
                      <a:pt x="879" y="883"/>
                    </a:moveTo>
                    <a:lnTo>
                      <a:pt x="0" y="883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883"/>
                    </a:lnTo>
                    <a:lnTo>
                      <a:pt x="879" y="8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" name="Freeform 145"/>
              <p:cNvSpPr>
                <a:spLocks/>
              </p:cNvSpPr>
              <p:nvPr userDrawn="1"/>
            </p:nvSpPr>
            <p:spPr bwMode="auto">
              <a:xfrm>
                <a:off x="581283" y="5084844"/>
                <a:ext cx="2042644" cy="322498"/>
              </a:xfrm>
              <a:custGeom>
                <a:avLst/>
                <a:gdLst>
                  <a:gd name="T0" fmla="*/ 879 w 879"/>
                  <a:gd name="T1" fmla="*/ 136 h 136"/>
                  <a:gd name="T2" fmla="*/ 0 w 879"/>
                  <a:gd name="T3" fmla="*/ 136 h 136"/>
                  <a:gd name="T4" fmla="*/ 0 w 879"/>
                  <a:gd name="T5" fmla="*/ 0 h 136"/>
                  <a:gd name="T6" fmla="*/ 879 w 879"/>
                  <a:gd name="T7" fmla="*/ 0 h 136"/>
                  <a:gd name="T8" fmla="*/ 879 w 879"/>
                  <a:gd name="T9" fmla="*/ 136 h 136"/>
                  <a:gd name="T10" fmla="*/ 879 w 879"/>
                  <a:gd name="T11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6">
                    <a:moveTo>
                      <a:pt x="879" y="136"/>
                    </a:moveTo>
                    <a:lnTo>
                      <a:pt x="0" y="136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6"/>
                    </a:lnTo>
                    <a:lnTo>
                      <a:pt x="879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Freeform 146"/>
              <p:cNvSpPr>
                <a:spLocks/>
              </p:cNvSpPr>
              <p:nvPr userDrawn="1"/>
            </p:nvSpPr>
            <p:spPr bwMode="auto">
              <a:xfrm>
                <a:off x="597552" y="2227411"/>
                <a:ext cx="2042644" cy="313014"/>
              </a:xfrm>
              <a:custGeom>
                <a:avLst/>
                <a:gdLst>
                  <a:gd name="T0" fmla="*/ 879 w 879"/>
                  <a:gd name="T1" fmla="*/ 132 h 132"/>
                  <a:gd name="T2" fmla="*/ 0 w 879"/>
                  <a:gd name="T3" fmla="*/ 132 h 132"/>
                  <a:gd name="T4" fmla="*/ 0 w 879"/>
                  <a:gd name="T5" fmla="*/ 0 h 132"/>
                  <a:gd name="T6" fmla="*/ 879 w 879"/>
                  <a:gd name="T7" fmla="*/ 0 h 132"/>
                  <a:gd name="T8" fmla="*/ 879 w 879"/>
                  <a:gd name="T9" fmla="*/ 132 h 132"/>
                  <a:gd name="T10" fmla="*/ 879 w 879"/>
                  <a:gd name="T1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2">
                    <a:moveTo>
                      <a:pt x="879" y="132"/>
                    </a:moveTo>
                    <a:lnTo>
                      <a:pt x="0" y="132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2"/>
                    </a:lnTo>
                    <a:lnTo>
                      <a:pt x="879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22" name="Группа 21"/>
            <p:cNvGrpSpPr>
              <a:grpSpLocks noChangeAspect="1"/>
            </p:cNvGrpSpPr>
            <p:nvPr userDrawn="1"/>
          </p:nvGrpSpPr>
          <p:grpSpPr>
            <a:xfrm flipV="1">
              <a:off x="4618433" y="5094289"/>
              <a:ext cx="845691" cy="1306145"/>
              <a:chOff x="581283" y="2227411"/>
              <a:chExt cx="2058913" cy="3179931"/>
            </a:xfrm>
            <a:grpFill/>
          </p:grpSpPr>
          <p:sp>
            <p:nvSpPr>
              <p:cNvPr id="24" name="Freeform 144"/>
              <p:cNvSpPr>
                <a:spLocks/>
              </p:cNvSpPr>
              <p:nvPr userDrawn="1"/>
            </p:nvSpPr>
            <p:spPr bwMode="auto">
              <a:xfrm>
                <a:off x="581283" y="2768073"/>
                <a:ext cx="2042644" cy="2093870"/>
              </a:xfrm>
              <a:custGeom>
                <a:avLst/>
                <a:gdLst>
                  <a:gd name="T0" fmla="*/ 879 w 879"/>
                  <a:gd name="T1" fmla="*/ 883 h 883"/>
                  <a:gd name="T2" fmla="*/ 0 w 879"/>
                  <a:gd name="T3" fmla="*/ 883 h 883"/>
                  <a:gd name="T4" fmla="*/ 0 w 879"/>
                  <a:gd name="T5" fmla="*/ 0 h 883"/>
                  <a:gd name="T6" fmla="*/ 879 w 879"/>
                  <a:gd name="T7" fmla="*/ 0 h 883"/>
                  <a:gd name="T8" fmla="*/ 879 w 879"/>
                  <a:gd name="T9" fmla="*/ 883 h 883"/>
                  <a:gd name="T10" fmla="*/ 879 w 879"/>
                  <a:gd name="T11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883">
                    <a:moveTo>
                      <a:pt x="879" y="883"/>
                    </a:moveTo>
                    <a:lnTo>
                      <a:pt x="0" y="883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883"/>
                    </a:lnTo>
                    <a:lnTo>
                      <a:pt x="879" y="883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Freeform 145"/>
              <p:cNvSpPr>
                <a:spLocks/>
              </p:cNvSpPr>
              <p:nvPr userDrawn="1"/>
            </p:nvSpPr>
            <p:spPr bwMode="auto">
              <a:xfrm>
                <a:off x="581283" y="5084844"/>
                <a:ext cx="2042644" cy="322498"/>
              </a:xfrm>
              <a:custGeom>
                <a:avLst/>
                <a:gdLst>
                  <a:gd name="T0" fmla="*/ 879 w 879"/>
                  <a:gd name="T1" fmla="*/ 136 h 136"/>
                  <a:gd name="T2" fmla="*/ 0 w 879"/>
                  <a:gd name="T3" fmla="*/ 136 h 136"/>
                  <a:gd name="T4" fmla="*/ 0 w 879"/>
                  <a:gd name="T5" fmla="*/ 0 h 136"/>
                  <a:gd name="T6" fmla="*/ 879 w 879"/>
                  <a:gd name="T7" fmla="*/ 0 h 136"/>
                  <a:gd name="T8" fmla="*/ 879 w 879"/>
                  <a:gd name="T9" fmla="*/ 136 h 136"/>
                  <a:gd name="T10" fmla="*/ 879 w 879"/>
                  <a:gd name="T11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6">
                    <a:moveTo>
                      <a:pt x="879" y="136"/>
                    </a:moveTo>
                    <a:lnTo>
                      <a:pt x="0" y="136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6"/>
                    </a:lnTo>
                    <a:lnTo>
                      <a:pt x="879" y="136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" name="Freeform 146"/>
              <p:cNvSpPr>
                <a:spLocks/>
              </p:cNvSpPr>
              <p:nvPr userDrawn="1"/>
            </p:nvSpPr>
            <p:spPr bwMode="auto">
              <a:xfrm>
                <a:off x="597552" y="2227411"/>
                <a:ext cx="2042644" cy="313014"/>
              </a:xfrm>
              <a:custGeom>
                <a:avLst/>
                <a:gdLst>
                  <a:gd name="T0" fmla="*/ 879 w 879"/>
                  <a:gd name="T1" fmla="*/ 132 h 132"/>
                  <a:gd name="T2" fmla="*/ 0 w 879"/>
                  <a:gd name="T3" fmla="*/ 132 h 132"/>
                  <a:gd name="T4" fmla="*/ 0 w 879"/>
                  <a:gd name="T5" fmla="*/ 0 h 132"/>
                  <a:gd name="T6" fmla="*/ 879 w 879"/>
                  <a:gd name="T7" fmla="*/ 0 h 132"/>
                  <a:gd name="T8" fmla="*/ 879 w 879"/>
                  <a:gd name="T9" fmla="*/ 132 h 132"/>
                  <a:gd name="T10" fmla="*/ 879 w 879"/>
                  <a:gd name="T1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2">
                    <a:moveTo>
                      <a:pt x="879" y="132"/>
                    </a:moveTo>
                    <a:lnTo>
                      <a:pt x="0" y="132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2"/>
                    </a:lnTo>
                    <a:lnTo>
                      <a:pt x="879" y="132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23" name="Прямоугольник 22"/>
            <p:cNvSpPr/>
            <p:nvPr userDrawn="1"/>
          </p:nvSpPr>
          <p:spPr>
            <a:xfrm>
              <a:off x="331532" y="5094289"/>
              <a:ext cx="4165401" cy="1304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7" name="Скругленный прямоугольник 56"/>
          <p:cNvSpPr/>
          <p:nvPr userDrawn="1"/>
        </p:nvSpPr>
        <p:spPr>
          <a:xfrm>
            <a:off x="-3066" y="6516778"/>
            <a:ext cx="8316000" cy="36000"/>
          </a:xfrm>
          <a:prstGeom prst="roundRect">
            <a:avLst>
              <a:gd name="adj" fmla="val 50000"/>
            </a:avLst>
          </a:prstGeom>
          <a:solidFill>
            <a:srgbClr val="00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Рисунок 2"/>
          <p:cNvSpPr>
            <a:spLocks noGrp="1"/>
          </p:cNvSpPr>
          <p:nvPr>
            <p:ph type="pic" sz="quarter" idx="12"/>
          </p:nvPr>
        </p:nvSpPr>
        <p:spPr>
          <a:xfrm>
            <a:off x="6496050" y="2038662"/>
            <a:ext cx="3197225" cy="228186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1" name="Текст 41"/>
          <p:cNvSpPr>
            <a:spLocks noGrp="1"/>
          </p:cNvSpPr>
          <p:nvPr>
            <p:ph type="body" sz="quarter" idx="11" hasCustomPrompt="1"/>
          </p:nvPr>
        </p:nvSpPr>
        <p:spPr>
          <a:xfrm>
            <a:off x="329935" y="3982393"/>
            <a:ext cx="5165725" cy="338137"/>
          </a:xfrm>
        </p:spPr>
        <p:txBody>
          <a:bodyPr>
            <a:spAutoFit/>
          </a:bodyPr>
          <a:lstStyle>
            <a:lvl1pPr>
              <a:defRPr lang="ru-RU" sz="1600" b="0" dirty="0">
                <a:ln w="6350"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R="0" lvl="0" defTabSz="104308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dirty="0" smtClean="0"/>
              <a:t>Имя, фамилия, должность</a:t>
            </a:r>
            <a:endParaRPr lang="ru-RU" dirty="0"/>
          </a:p>
        </p:txBody>
      </p:sp>
      <p:sp>
        <p:nvSpPr>
          <p:cNvPr id="72" name="Текст 37"/>
          <p:cNvSpPr>
            <a:spLocks noGrp="1"/>
          </p:cNvSpPr>
          <p:nvPr>
            <p:ph type="body" sz="quarter" idx="10" hasCustomPrompt="1"/>
          </p:nvPr>
        </p:nvSpPr>
        <p:spPr>
          <a:xfrm>
            <a:off x="329935" y="2241426"/>
            <a:ext cx="5214556" cy="1008063"/>
          </a:xfrm>
        </p:spPr>
        <p:txBody>
          <a:bodyPr anchor="b" anchorCtr="0">
            <a:noAutofit/>
          </a:bodyPr>
          <a:lstStyle>
            <a:lvl1pPr>
              <a:lnSpc>
                <a:spcPts val="5200"/>
              </a:lnSpc>
              <a:defRPr lang="ru-RU" sz="4000" b="1" kern="1200" dirty="0" smtClean="0">
                <a:ln w="6350">
                  <a:noFill/>
                </a:ln>
                <a:solidFill>
                  <a:srgbClr val="00489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</a:p>
        </p:txBody>
      </p:sp>
      <p:grpSp>
        <p:nvGrpSpPr>
          <p:cNvPr id="73" name="Группа 72"/>
          <p:cNvGrpSpPr/>
          <p:nvPr userDrawn="1"/>
        </p:nvGrpSpPr>
        <p:grpSpPr>
          <a:xfrm>
            <a:off x="272917" y="290512"/>
            <a:ext cx="1353206" cy="865769"/>
            <a:chOff x="1928547" y="1839491"/>
            <a:chExt cx="2601805" cy="1660946"/>
          </a:xfrm>
          <a:solidFill>
            <a:srgbClr val="004890"/>
          </a:solidFill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1928547" y="1839491"/>
              <a:ext cx="2592000" cy="126000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3181990" y="2283619"/>
              <a:ext cx="1343600" cy="121444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Арка 10"/>
            <p:cNvSpPr/>
            <p:nvPr/>
          </p:nvSpPr>
          <p:spPr>
            <a:xfrm rot="10800000">
              <a:off x="3196773" y="2750153"/>
              <a:ext cx="513668" cy="315227"/>
            </a:xfrm>
            <a:custGeom>
              <a:avLst/>
              <a:gdLst>
                <a:gd name="connsiteX0" fmla="*/ 10 w 545712"/>
                <a:gd name="connsiteY0" fmla="*/ 308450 h 611779"/>
                <a:gd name="connsiteX1" fmla="*/ 125904 w 545712"/>
                <a:gd name="connsiteY1" fmla="*/ 48153 h 611779"/>
                <a:gd name="connsiteX2" fmla="*/ 425946 w 545712"/>
                <a:gd name="connsiteY2" fmla="*/ 52681 h 611779"/>
                <a:gd name="connsiteX3" fmla="*/ 545580 w 545712"/>
                <a:gd name="connsiteY3" fmla="*/ 315434 h 611779"/>
                <a:gd name="connsiteX4" fmla="*/ 435322 w 545712"/>
                <a:gd name="connsiteY4" fmla="*/ 311575 h 611779"/>
                <a:gd name="connsiteX5" fmla="*/ 368471 w 545712"/>
                <a:gd name="connsiteY5" fmla="*/ 147741 h 611779"/>
                <a:gd name="connsiteX6" fmla="*/ 180907 w 545712"/>
                <a:gd name="connsiteY6" fmla="*/ 144623 h 611779"/>
                <a:gd name="connsiteX7" fmla="*/ 110325 w 545712"/>
                <a:gd name="connsiteY7" fmla="*/ 307414 h 611779"/>
                <a:gd name="connsiteX8" fmla="*/ 10 w 545712"/>
                <a:gd name="connsiteY8" fmla="*/ 308450 h 611779"/>
                <a:gd name="connsiteX0" fmla="*/ 10 w 521946"/>
                <a:gd name="connsiteY0" fmla="*/ 299173 h 302364"/>
                <a:gd name="connsiteX1" fmla="*/ 125904 w 521946"/>
                <a:gd name="connsiteY1" fmla="*/ 38876 h 302364"/>
                <a:gd name="connsiteX2" fmla="*/ 425946 w 521946"/>
                <a:gd name="connsiteY2" fmla="*/ 43404 h 302364"/>
                <a:gd name="connsiteX3" fmla="*/ 521767 w 521946"/>
                <a:gd name="connsiteY3" fmla="*/ 287107 h 302364"/>
                <a:gd name="connsiteX4" fmla="*/ 435322 w 521946"/>
                <a:gd name="connsiteY4" fmla="*/ 302298 h 302364"/>
                <a:gd name="connsiteX5" fmla="*/ 368471 w 521946"/>
                <a:gd name="connsiteY5" fmla="*/ 138464 h 302364"/>
                <a:gd name="connsiteX6" fmla="*/ 180907 w 521946"/>
                <a:gd name="connsiteY6" fmla="*/ 135346 h 302364"/>
                <a:gd name="connsiteX7" fmla="*/ 110325 w 521946"/>
                <a:gd name="connsiteY7" fmla="*/ 298137 h 302364"/>
                <a:gd name="connsiteX8" fmla="*/ 10 w 521946"/>
                <a:gd name="connsiteY8" fmla="*/ 299173 h 302364"/>
                <a:gd name="connsiteX0" fmla="*/ 10 w 521946"/>
                <a:gd name="connsiteY0" fmla="*/ 299173 h 306323"/>
                <a:gd name="connsiteX1" fmla="*/ 125904 w 521946"/>
                <a:gd name="connsiteY1" fmla="*/ 38876 h 306323"/>
                <a:gd name="connsiteX2" fmla="*/ 425946 w 521946"/>
                <a:gd name="connsiteY2" fmla="*/ 43404 h 306323"/>
                <a:gd name="connsiteX3" fmla="*/ 521767 w 521946"/>
                <a:gd name="connsiteY3" fmla="*/ 287107 h 306323"/>
                <a:gd name="connsiteX4" fmla="*/ 435322 w 521946"/>
                <a:gd name="connsiteY4" fmla="*/ 302298 h 306323"/>
                <a:gd name="connsiteX5" fmla="*/ 368471 w 521946"/>
                <a:gd name="connsiteY5" fmla="*/ 138464 h 306323"/>
                <a:gd name="connsiteX6" fmla="*/ 180907 w 521946"/>
                <a:gd name="connsiteY6" fmla="*/ 135346 h 306323"/>
                <a:gd name="connsiteX7" fmla="*/ 110325 w 521946"/>
                <a:gd name="connsiteY7" fmla="*/ 298137 h 306323"/>
                <a:gd name="connsiteX8" fmla="*/ 10 w 521946"/>
                <a:gd name="connsiteY8" fmla="*/ 299173 h 306323"/>
                <a:gd name="connsiteX0" fmla="*/ 10 w 527705"/>
                <a:gd name="connsiteY0" fmla="*/ 299173 h 306323"/>
                <a:gd name="connsiteX1" fmla="*/ 125904 w 527705"/>
                <a:gd name="connsiteY1" fmla="*/ 38876 h 306323"/>
                <a:gd name="connsiteX2" fmla="*/ 425946 w 527705"/>
                <a:gd name="connsiteY2" fmla="*/ 43404 h 306323"/>
                <a:gd name="connsiteX3" fmla="*/ 521767 w 527705"/>
                <a:gd name="connsiteY3" fmla="*/ 287107 h 306323"/>
                <a:gd name="connsiteX4" fmla="*/ 435322 w 527705"/>
                <a:gd name="connsiteY4" fmla="*/ 302298 h 306323"/>
                <a:gd name="connsiteX5" fmla="*/ 368471 w 527705"/>
                <a:gd name="connsiteY5" fmla="*/ 138464 h 306323"/>
                <a:gd name="connsiteX6" fmla="*/ 180907 w 527705"/>
                <a:gd name="connsiteY6" fmla="*/ 135346 h 306323"/>
                <a:gd name="connsiteX7" fmla="*/ 110325 w 527705"/>
                <a:gd name="connsiteY7" fmla="*/ 298137 h 306323"/>
                <a:gd name="connsiteX8" fmla="*/ 10 w 527705"/>
                <a:gd name="connsiteY8" fmla="*/ 299173 h 306323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4667"/>
                <a:gd name="connsiteX1" fmla="*/ 125904 w 527705"/>
                <a:gd name="connsiteY1" fmla="*/ 38876 h 304667"/>
                <a:gd name="connsiteX2" fmla="*/ 425946 w 527705"/>
                <a:gd name="connsiteY2" fmla="*/ 43404 h 304667"/>
                <a:gd name="connsiteX3" fmla="*/ 521767 w 527705"/>
                <a:gd name="connsiteY3" fmla="*/ 287107 h 304667"/>
                <a:gd name="connsiteX4" fmla="*/ 432941 w 527705"/>
                <a:gd name="connsiteY4" fmla="*/ 295154 h 304667"/>
                <a:gd name="connsiteX5" fmla="*/ 368471 w 527705"/>
                <a:gd name="connsiteY5" fmla="*/ 138464 h 304667"/>
                <a:gd name="connsiteX6" fmla="*/ 180907 w 527705"/>
                <a:gd name="connsiteY6" fmla="*/ 135346 h 304667"/>
                <a:gd name="connsiteX7" fmla="*/ 110325 w 527705"/>
                <a:gd name="connsiteY7" fmla="*/ 298137 h 304667"/>
                <a:gd name="connsiteX8" fmla="*/ 10 w 527705"/>
                <a:gd name="connsiteY8" fmla="*/ 299173 h 304667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296 h 310304"/>
                <a:gd name="connsiteX1" fmla="*/ 125904 w 527705"/>
                <a:gd name="connsiteY1" fmla="*/ 38999 h 310304"/>
                <a:gd name="connsiteX2" fmla="*/ 425946 w 527705"/>
                <a:gd name="connsiteY2" fmla="*/ 43527 h 310304"/>
                <a:gd name="connsiteX3" fmla="*/ 521767 w 527705"/>
                <a:gd name="connsiteY3" fmla="*/ 289611 h 310304"/>
                <a:gd name="connsiteX4" fmla="*/ 432941 w 527705"/>
                <a:gd name="connsiteY4" fmla="*/ 295277 h 310304"/>
                <a:gd name="connsiteX5" fmla="*/ 368471 w 527705"/>
                <a:gd name="connsiteY5" fmla="*/ 138587 h 310304"/>
                <a:gd name="connsiteX6" fmla="*/ 180907 w 527705"/>
                <a:gd name="connsiteY6" fmla="*/ 135469 h 310304"/>
                <a:gd name="connsiteX7" fmla="*/ 110325 w 527705"/>
                <a:gd name="connsiteY7" fmla="*/ 298260 h 310304"/>
                <a:gd name="connsiteX8" fmla="*/ 10 w 527705"/>
                <a:gd name="connsiteY8" fmla="*/ 299296 h 310304"/>
                <a:gd name="connsiteX0" fmla="*/ 10 w 527705"/>
                <a:gd name="connsiteY0" fmla="*/ 299296 h 306181"/>
                <a:gd name="connsiteX1" fmla="*/ 125904 w 527705"/>
                <a:gd name="connsiteY1" fmla="*/ 38999 h 306181"/>
                <a:gd name="connsiteX2" fmla="*/ 425946 w 527705"/>
                <a:gd name="connsiteY2" fmla="*/ 43527 h 306181"/>
                <a:gd name="connsiteX3" fmla="*/ 521767 w 527705"/>
                <a:gd name="connsiteY3" fmla="*/ 289611 h 306181"/>
                <a:gd name="connsiteX4" fmla="*/ 432941 w 527705"/>
                <a:gd name="connsiteY4" fmla="*/ 295277 h 306181"/>
                <a:gd name="connsiteX5" fmla="*/ 368471 w 527705"/>
                <a:gd name="connsiteY5" fmla="*/ 138587 h 306181"/>
                <a:gd name="connsiteX6" fmla="*/ 180907 w 527705"/>
                <a:gd name="connsiteY6" fmla="*/ 135469 h 306181"/>
                <a:gd name="connsiteX7" fmla="*/ 110325 w 527705"/>
                <a:gd name="connsiteY7" fmla="*/ 298260 h 306181"/>
                <a:gd name="connsiteX8" fmla="*/ 10 w 527705"/>
                <a:gd name="connsiteY8" fmla="*/ 299296 h 306181"/>
                <a:gd name="connsiteX0" fmla="*/ 10 w 523256"/>
                <a:gd name="connsiteY0" fmla="*/ 299173 h 305198"/>
                <a:gd name="connsiteX1" fmla="*/ 125904 w 523256"/>
                <a:gd name="connsiteY1" fmla="*/ 38876 h 305198"/>
                <a:gd name="connsiteX2" fmla="*/ 425946 w 523256"/>
                <a:gd name="connsiteY2" fmla="*/ 43404 h 305198"/>
                <a:gd name="connsiteX3" fmla="*/ 517005 w 523256"/>
                <a:gd name="connsiteY3" fmla="*/ 287107 h 305198"/>
                <a:gd name="connsiteX4" fmla="*/ 432941 w 523256"/>
                <a:gd name="connsiteY4" fmla="*/ 295154 h 305198"/>
                <a:gd name="connsiteX5" fmla="*/ 368471 w 523256"/>
                <a:gd name="connsiteY5" fmla="*/ 138464 h 305198"/>
                <a:gd name="connsiteX6" fmla="*/ 180907 w 523256"/>
                <a:gd name="connsiteY6" fmla="*/ 135346 h 305198"/>
                <a:gd name="connsiteX7" fmla="*/ 110325 w 523256"/>
                <a:gd name="connsiteY7" fmla="*/ 298137 h 305198"/>
                <a:gd name="connsiteX8" fmla="*/ 10 w 523256"/>
                <a:gd name="connsiteY8" fmla="*/ 299173 h 305198"/>
                <a:gd name="connsiteX0" fmla="*/ 10 w 531488"/>
                <a:gd name="connsiteY0" fmla="*/ 299173 h 305198"/>
                <a:gd name="connsiteX1" fmla="*/ 125904 w 531488"/>
                <a:gd name="connsiteY1" fmla="*/ 38876 h 305198"/>
                <a:gd name="connsiteX2" fmla="*/ 425946 w 531488"/>
                <a:gd name="connsiteY2" fmla="*/ 43404 h 305198"/>
                <a:gd name="connsiteX3" fmla="*/ 517005 w 531488"/>
                <a:gd name="connsiteY3" fmla="*/ 287107 h 305198"/>
                <a:gd name="connsiteX4" fmla="*/ 432941 w 531488"/>
                <a:gd name="connsiteY4" fmla="*/ 295154 h 305198"/>
                <a:gd name="connsiteX5" fmla="*/ 368471 w 531488"/>
                <a:gd name="connsiteY5" fmla="*/ 138464 h 305198"/>
                <a:gd name="connsiteX6" fmla="*/ 180907 w 531488"/>
                <a:gd name="connsiteY6" fmla="*/ 135346 h 305198"/>
                <a:gd name="connsiteX7" fmla="*/ 110325 w 531488"/>
                <a:gd name="connsiteY7" fmla="*/ 298137 h 305198"/>
                <a:gd name="connsiteX8" fmla="*/ 10 w 531488"/>
                <a:gd name="connsiteY8" fmla="*/ 299173 h 305198"/>
                <a:gd name="connsiteX0" fmla="*/ 10 w 531488"/>
                <a:gd name="connsiteY0" fmla="*/ 299173 h 307387"/>
                <a:gd name="connsiteX1" fmla="*/ 125904 w 531488"/>
                <a:gd name="connsiteY1" fmla="*/ 38876 h 307387"/>
                <a:gd name="connsiteX2" fmla="*/ 425946 w 531488"/>
                <a:gd name="connsiteY2" fmla="*/ 43404 h 307387"/>
                <a:gd name="connsiteX3" fmla="*/ 517005 w 531488"/>
                <a:gd name="connsiteY3" fmla="*/ 287107 h 307387"/>
                <a:gd name="connsiteX4" fmla="*/ 432941 w 531488"/>
                <a:gd name="connsiteY4" fmla="*/ 295154 h 307387"/>
                <a:gd name="connsiteX5" fmla="*/ 368471 w 531488"/>
                <a:gd name="connsiteY5" fmla="*/ 138464 h 307387"/>
                <a:gd name="connsiteX6" fmla="*/ 180907 w 531488"/>
                <a:gd name="connsiteY6" fmla="*/ 135346 h 307387"/>
                <a:gd name="connsiteX7" fmla="*/ 110325 w 531488"/>
                <a:gd name="connsiteY7" fmla="*/ 298137 h 307387"/>
                <a:gd name="connsiteX8" fmla="*/ 10 w 531488"/>
                <a:gd name="connsiteY8" fmla="*/ 299173 h 307387"/>
                <a:gd name="connsiteX0" fmla="*/ 10 w 531488"/>
                <a:gd name="connsiteY0" fmla="*/ 299173 h 308817"/>
                <a:gd name="connsiteX1" fmla="*/ 125904 w 531488"/>
                <a:gd name="connsiteY1" fmla="*/ 38876 h 308817"/>
                <a:gd name="connsiteX2" fmla="*/ 425946 w 531488"/>
                <a:gd name="connsiteY2" fmla="*/ 43404 h 308817"/>
                <a:gd name="connsiteX3" fmla="*/ 517005 w 531488"/>
                <a:gd name="connsiteY3" fmla="*/ 287107 h 308817"/>
                <a:gd name="connsiteX4" fmla="*/ 440085 w 531488"/>
                <a:gd name="connsiteY4" fmla="*/ 297535 h 308817"/>
                <a:gd name="connsiteX5" fmla="*/ 368471 w 531488"/>
                <a:gd name="connsiteY5" fmla="*/ 138464 h 308817"/>
                <a:gd name="connsiteX6" fmla="*/ 180907 w 531488"/>
                <a:gd name="connsiteY6" fmla="*/ 135346 h 308817"/>
                <a:gd name="connsiteX7" fmla="*/ 110325 w 531488"/>
                <a:gd name="connsiteY7" fmla="*/ 298137 h 308817"/>
                <a:gd name="connsiteX8" fmla="*/ 10 w 531488"/>
                <a:gd name="connsiteY8" fmla="*/ 299173 h 308817"/>
                <a:gd name="connsiteX0" fmla="*/ 10 w 531488"/>
                <a:gd name="connsiteY0" fmla="*/ 299173 h 304878"/>
                <a:gd name="connsiteX1" fmla="*/ 125904 w 531488"/>
                <a:gd name="connsiteY1" fmla="*/ 38876 h 304878"/>
                <a:gd name="connsiteX2" fmla="*/ 425946 w 531488"/>
                <a:gd name="connsiteY2" fmla="*/ 43404 h 304878"/>
                <a:gd name="connsiteX3" fmla="*/ 517005 w 531488"/>
                <a:gd name="connsiteY3" fmla="*/ 287107 h 304878"/>
                <a:gd name="connsiteX4" fmla="*/ 440085 w 531488"/>
                <a:gd name="connsiteY4" fmla="*/ 297535 h 304878"/>
                <a:gd name="connsiteX5" fmla="*/ 368471 w 531488"/>
                <a:gd name="connsiteY5" fmla="*/ 138464 h 304878"/>
                <a:gd name="connsiteX6" fmla="*/ 180907 w 531488"/>
                <a:gd name="connsiteY6" fmla="*/ 135346 h 304878"/>
                <a:gd name="connsiteX7" fmla="*/ 110325 w 531488"/>
                <a:gd name="connsiteY7" fmla="*/ 298137 h 304878"/>
                <a:gd name="connsiteX8" fmla="*/ 10 w 531488"/>
                <a:gd name="connsiteY8" fmla="*/ 299173 h 304878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27719"/>
                <a:gd name="connsiteY0" fmla="*/ 299173 h 307811"/>
                <a:gd name="connsiteX1" fmla="*/ 125904 w 527719"/>
                <a:gd name="connsiteY1" fmla="*/ 38876 h 307811"/>
                <a:gd name="connsiteX2" fmla="*/ 425946 w 527719"/>
                <a:gd name="connsiteY2" fmla="*/ 43404 h 307811"/>
                <a:gd name="connsiteX3" fmla="*/ 517005 w 527719"/>
                <a:gd name="connsiteY3" fmla="*/ 287107 h 307811"/>
                <a:gd name="connsiteX4" fmla="*/ 440085 w 527719"/>
                <a:gd name="connsiteY4" fmla="*/ 297535 h 307811"/>
                <a:gd name="connsiteX5" fmla="*/ 368471 w 527719"/>
                <a:gd name="connsiteY5" fmla="*/ 138464 h 307811"/>
                <a:gd name="connsiteX6" fmla="*/ 180907 w 527719"/>
                <a:gd name="connsiteY6" fmla="*/ 135346 h 307811"/>
                <a:gd name="connsiteX7" fmla="*/ 110325 w 527719"/>
                <a:gd name="connsiteY7" fmla="*/ 298137 h 307811"/>
                <a:gd name="connsiteX8" fmla="*/ 10 w 527719"/>
                <a:gd name="connsiteY8" fmla="*/ 299173 h 307811"/>
                <a:gd name="connsiteX0" fmla="*/ 10 w 529587"/>
                <a:gd name="connsiteY0" fmla="*/ 299173 h 307811"/>
                <a:gd name="connsiteX1" fmla="*/ 125904 w 529587"/>
                <a:gd name="connsiteY1" fmla="*/ 38876 h 307811"/>
                <a:gd name="connsiteX2" fmla="*/ 425946 w 529587"/>
                <a:gd name="connsiteY2" fmla="*/ 43404 h 307811"/>
                <a:gd name="connsiteX3" fmla="*/ 517005 w 529587"/>
                <a:gd name="connsiteY3" fmla="*/ 287107 h 307811"/>
                <a:gd name="connsiteX4" fmla="*/ 440085 w 529587"/>
                <a:gd name="connsiteY4" fmla="*/ 297535 h 307811"/>
                <a:gd name="connsiteX5" fmla="*/ 368471 w 529587"/>
                <a:gd name="connsiteY5" fmla="*/ 138464 h 307811"/>
                <a:gd name="connsiteX6" fmla="*/ 180907 w 529587"/>
                <a:gd name="connsiteY6" fmla="*/ 135346 h 307811"/>
                <a:gd name="connsiteX7" fmla="*/ 110325 w 529587"/>
                <a:gd name="connsiteY7" fmla="*/ 298137 h 307811"/>
                <a:gd name="connsiteX8" fmla="*/ 10 w 529587"/>
                <a:gd name="connsiteY8" fmla="*/ 299173 h 307811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0325 w 529587"/>
                <a:gd name="connsiteY7" fmla="*/ 305334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7096"/>
                <a:gd name="connsiteX1" fmla="*/ 111618 w 515301"/>
                <a:gd name="connsiteY1" fmla="*/ 36683 h 307096"/>
                <a:gd name="connsiteX2" fmla="*/ 411660 w 515301"/>
                <a:gd name="connsiteY2" fmla="*/ 41211 h 307096"/>
                <a:gd name="connsiteX3" fmla="*/ 502719 w 515301"/>
                <a:gd name="connsiteY3" fmla="*/ 284914 h 307096"/>
                <a:gd name="connsiteX4" fmla="*/ 425799 w 515301"/>
                <a:gd name="connsiteY4" fmla="*/ 295342 h 307096"/>
                <a:gd name="connsiteX5" fmla="*/ 354185 w 515301"/>
                <a:gd name="connsiteY5" fmla="*/ 136271 h 307096"/>
                <a:gd name="connsiteX6" fmla="*/ 166621 w 515301"/>
                <a:gd name="connsiteY6" fmla="*/ 133153 h 307096"/>
                <a:gd name="connsiteX7" fmla="*/ 105564 w 515301"/>
                <a:gd name="connsiteY7" fmla="*/ 269751 h 307096"/>
                <a:gd name="connsiteX8" fmla="*/ 11 w 515301"/>
                <a:gd name="connsiteY8" fmla="*/ 285074 h 307096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74513 h 305618"/>
                <a:gd name="connsiteX8" fmla="*/ 11 w 515301"/>
                <a:gd name="connsiteY8" fmla="*/ 285074 h 305618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5522 w 513668"/>
                <a:gd name="connsiteY0" fmla="*/ 282554 h 305479"/>
                <a:gd name="connsiteX1" fmla="*/ 109985 w 513668"/>
                <a:gd name="connsiteY1" fmla="*/ 36544 h 305479"/>
                <a:gd name="connsiteX2" fmla="*/ 410027 w 513668"/>
                <a:gd name="connsiteY2" fmla="*/ 41072 h 305479"/>
                <a:gd name="connsiteX3" fmla="*/ 501086 w 513668"/>
                <a:gd name="connsiteY3" fmla="*/ 284775 h 305479"/>
                <a:gd name="connsiteX4" fmla="*/ 424166 w 513668"/>
                <a:gd name="connsiteY4" fmla="*/ 295203 h 305479"/>
                <a:gd name="connsiteX5" fmla="*/ 352552 w 513668"/>
                <a:gd name="connsiteY5" fmla="*/ 136132 h 305479"/>
                <a:gd name="connsiteX6" fmla="*/ 164988 w 513668"/>
                <a:gd name="connsiteY6" fmla="*/ 133014 h 305479"/>
                <a:gd name="connsiteX7" fmla="*/ 103931 w 513668"/>
                <a:gd name="connsiteY7" fmla="*/ 274374 h 305479"/>
                <a:gd name="connsiteX8" fmla="*/ 5522 w 513668"/>
                <a:gd name="connsiteY8" fmla="*/ 282554 h 305479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3668" h="315227">
                  <a:moveTo>
                    <a:pt x="5522" y="292302"/>
                  </a:moveTo>
                  <a:cubicBezTo>
                    <a:pt x="-19076" y="191793"/>
                    <a:pt x="42568" y="86539"/>
                    <a:pt x="109985" y="46292"/>
                  </a:cubicBezTo>
                  <a:cubicBezTo>
                    <a:pt x="167877" y="6045"/>
                    <a:pt x="261499" y="-35797"/>
                    <a:pt x="410027" y="50820"/>
                  </a:cubicBezTo>
                  <a:cubicBezTo>
                    <a:pt x="475211" y="92192"/>
                    <a:pt x="542104" y="249274"/>
                    <a:pt x="501086" y="294523"/>
                  </a:cubicBezTo>
                  <a:cubicBezTo>
                    <a:pt x="473858" y="319432"/>
                    <a:pt x="434725" y="320524"/>
                    <a:pt x="424166" y="304951"/>
                  </a:cubicBezTo>
                  <a:cubicBezTo>
                    <a:pt x="380481" y="278509"/>
                    <a:pt x="424522" y="214822"/>
                    <a:pt x="352552" y="145880"/>
                  </a:cubicBezTo>
                  <a:cubicBezTo>
                    <a:pt x="294506" y="106681"/>
                    <a:pt x="245563" y="91144"/>
                    <a:pt x="164988" y="142762"/>
                  </a:cubicBezTo>
                  <a:cubicBezTo>
                    <a:pt x="120437" y="179538"/>
                    <a:pt x="115417" y="219116"/>
                    <a:pt x="103931" y="284122"/>
                  </a:cubicBezTo>
                  <a:cubicBezTo>
                    <a:pt x="68747" y="338443"/>
                    <a:pt x="9749" y="307038"/>
                    <a:pt x="5522" y="2923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7" name="Арка 10"/>
            <p:cNvSpPr/>
            <p:nvPr/>
          </p:nvSpPr>
          <p:spPr>
            <a:xfrm rot="10800000">
              <a:off x="3601245" y="2750153"/>
              <a:ext cx="513668" cy="315227"/>
            </a:xfrm>
            <a:custGeom>
              <a:avLst/>
              <a:gdLst>
                <a:gd name="connsiteX0" fmla="*/ 10 w 545712"/>
                <a:gd name="connsiteY0" fmla="*/ 308450 h 611779"/>
                <a:gd name="connsiteX1" fmla="*/ 125904 w 545712"/>
                <a:gd name="connsiteY1" fmla="*/ 48153 h 611779"/>
                <a:gd name="connsiteX2" fmla="*/ 425946 w 545712"/>
                <a:gd name="connsiteY2" fmla="*/ 52681 h 611779"/>
                <a:gd name="connsiteX3" fmla="*/ 545580 w 545712"/>
                <a:gd name="connsiteY3" fmla="*/ 315434 h 611779"/>
                <a:gd name="connsiteX4" fmla="*/ 435322 w 545712"/>
                <a:gd name="connsiteY4" fmla="*/ 311575 h 611779"/>
                <a:gd name="connsiteX5" fmla="*/ 368471 w 545712"/>
                <a:gd name="connsiteY5" fmla="*/ 147741 h 611779"/>
                <a:gd name="connsiteX6" fmla="*/ 180907 w 545712"/>
                <a:gd name="connsiteY6" fmla="*/ 144623 h 611779"/>
                <a:gd name="connsiteX7" fmla="*/ 110325 w 545712"/>
                <a:gd name="connsiteY7" fmla="*/ 307414 h 611779"/>
                <a:gd name="connsiteX8" fmla="*/ 10 w 545712"/>
                <a:gd name="connsiteY8" fmla="*/ 308450 h 611779"/>
                <a:gd name="connsiteX0" fmla="*/ 10 w 521946"/>
                <a:gd name="connsiteY0" fmla="*/ 299173 h 302364"/>
                <a:gd name="connsiteX1" fmla="*/ 125904 w 521946"/>
                <a:gd name="connsiteY1" fmla="*/ 38876 h 302364"/>
                <a:gd name="connsiteX2" fmla="*/ 425946 w 521946"/>
                <a:gd name="connsiteY2" fmla="*/ 43404 h 302364"/>
                <a:gd name="connsiteX3" fmla="*/ 521767 w 521946"/>
                <a:gd name="connsiteY3" fmla="*/ 287107 h 302364"/>
                <a:gd name="connsiteX4" fmla="*/ 435322 w 521946"/>
                <a:gd name="connsiteY4" fmla="*/ 302298 h 302364"/>
                <a:gd name="connsiteX5" fmla="*/ 368471 w 521946"/>
                <a:gd name="connsiteY5" fmla="*/ 138464 h 302364"/>
                <a:gd name="connsiteX6" fmla="*/ 180907 w 521946"/>
                <a:gd name="connsiteY6" fmla="*/ 135346 h 302364"/>
                <a:gd name="connsiteX7" fmla="*/ 110325 w 521946"/>
                <a:gd name="connsiteY7" fmla="*/ 298137 h 302364"/>
                <a:gd name="connsiteX8" fmla="*/ 10 w 521946"/>
                <a:gd name="connsiteY8" fmla="*/ 299173 h 302364"/>
                <a:gd name="connsiteX0" fmla="*/ 10 w 521946"/>
                <a:gd name="connsiteY0" fmla="*/ 299173 h 306323"/>
                <a:gd name="connsiteX1" fmla="*/ 125904 w 521946"/>
                <a:gd name="connsiteY1" fmla="*/ 38876 h 306323"/>
                <a:gd name="connsiteX2" fmla="*/ 425946 w 521946"/>
                <a:gd name="connsiteY2" fmla="*/ 43404 h 306323"/>
                <a:gd name="connsiteX3" fmla="*/ 521767 w 521946"/>
                <a:gd name="connsiteY3" fmla="*/ 287107 h 306323"/>
                <a:gd name="connsiteX4" fmla="*/ 435322 w 521946"/>
                <a:gd name="connsiteY4" fmla="*/ 302298 h 306323"/>
                <a:gd name="connsiteX5" fmla="*/ 368471 w 521946"/>
                <a:gd name="connsiteY5" fmla="*/ 138464 h 306323"/>
                <a:gd name="connsiteX6" fmla="*/ 180907 w 521946"/>
                <a:gd name="connsiteY6" fmla="*/ 135346 h 306323"/>
                <a:gd name="connsiteX7" fmla="*/ 110325 w 521946"/>
                <a:gd name="connsiteY7" fmla="*/ 298137 h 306323"/>
                <a:gd name="connsiteX8" fmla="*/ 10 w 521946"/>
                <a:gd name="connsiteY8" fmla="*/ 299173 h 306323"/>
                <a:gd name="connsiteX0" fmla="*/ 10 w 527705"/>
                <a:gd name="connsiteY0" fmla="*/ 299173 h 306323"/>
                <a:gd name="connsiteX1" fmla="*/ 125904 w 527705"/>
                <a:gd name="connsiteY1" fmla="*/ 38876 h 306323"/>
                <a:gd name="connsiteX2" fmla="*/ 425946 w 527705"/>
                <a:gd name="connsiteY2" fmla="*/ 43404 h 306323"/>
                <a:gd name="connsiteX3" fmla="*/ 521767 w 527705"/>
                <a:gd name="connsiteY3" fmla="*/ 287107 h 306323"/>
                <a:gd name="connsiteX4" fmla="*/ 435322 w 527705"/>
                <a:gd name="connsiteY4" fmla="*/ 302298 h 306323"/>
                <a:gd name="connsiteX5" fmla="*/ 368471 w 527705"/>
                <a:gd name="connsiteY5" fmla="*/ 138464 h 306323"/>
                <a:gd name="connsiteX6" fmla="*/ 180907 w 527705"/>
                <a:gd name="connsiteY6" fmla="*/ 135346 h 306323"/>
                <a:gd name="connsiteX7" fmla="*/ 110325 w 527705"/>
                <a:gd name="connsiteY7" fmla="*/ 298137 h 306323"/>
                <a:gd name="connsiteX8" fmla="*/ 10 w 527705"/>
                <a:gd name="connsiteY8" fmla="*/ 299173 h 306323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4667"/>
                <a:gd name="connsiteX1" fmla="*/ 125904 w 527705"/>
                <a:gd name="connsiteY1" fmla="*/ 38876 h 304667"/>
                <a:gd name="connsiteX2" fmla="*/ 425946 w 527705"/>
                <a:gd name="connsiteY2" fmla="*/ 43404 h 304667"/>
                <a:gd name="connsiteX3" fmla="*/ 521767 w 527705"/>
                <a:gd name="connsiteY3" fmla="*/ 287107 h 304667"/>
                <a:gd name="connsiteX4" fmla="*/ 432941 w 527705"/>
                <a:gd name="connsiteY4" fmla="*/ 295154 h 304667"/>
                <a:gd name="connsiteX5" fmla="*/ 368471 w 527705"/>
                <a:gd name="connsiteY5" fmla="*/ 138464 h 304667"/>
                <a:gd name="connsiteX6" fmla="*/ 180907 w 527705"/>
                <a:gd name="connsiteY6" fmla="*/ 135346 h 304667"/>
                <a:gd name="connsiteX7" fmla="*/ 110325 w 527705"/>
                <a:gd name="connsiteY7" fmla="*/ 298137 h 304667"/>
                <a:gd name="connsiteX8" fmla="*/ 10 w 527705"/>
                <a:gd name="connsiteY8" fmla="*/ 299173 h 304667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296 h 310304"/>
                <a:gd name="connsiteX1" fmla="*/ 125904 w 527705"/>
                <a:gd name="connsiteY1" fmla="*/ 38999 h 310304"/>
                <a:gd name="connsiteX2" fmla="*/ 425946 w 527705"/>
                <a:gd name="connsiteY2" fmla="*/ 43527 h 310304"/>
                <a:gd name="connsiteX3" fmla="*/ 521767 w 527705"/>
                <a:gd name="connsiteY3" fmla="*/ 289611 h 310304"/>
                <a:gd name="connsiteX4" fmla="*/ 432941 w 527705"/>
                <a:gd name="connsiteY4" fmla="*/ 295277 h 310304"/>
                <a:gd name="connsiteX5" fmla="*/ 368471 w 527705"/>
                <a:gd name="connsiteY5" fmla="*/ 138587 h 310304"/>
                <a:gd name="connsiteX6" fmla="*/ 180907 w 527705"/>
                <a:gd name="connsiteY6" fmla="*/ 135469 h 310304"/>
                <a:gd name="connsiteX7" fmla="*/ 110325 w 527705"/>
                <a:gd name="connsiteY7" fmla="*/ 298260 h 310304"/>
                <a:gd name="connsiteX8" fmla="*/ 10 w 527705"/>
                <a:gd name="connsiteY8" fmla="*/ 299296 h 310304"/>
                <a:gd name="connsiteX0" fmla="*/ 10 w 527705"/>
                <a:gd name="connsiteY0" fmla="*/ 299296 h 306181"/>
                <a:gd name="connsiteX1" fmla="*/ 125904 w 527705"/>
                <a:gd name="connsiteY1" fmla="*/ 38999 h 306181"/>
                <a:gd name="connsiteX2" fmla="*/ 425946 w 527705"/>
                <a:gd name="connsiteY2" fmla="*/ 43527 h 306181"/>
                <a:gd name="connsiteX3" fmla="*/ 521767 w 527705"/>
                <a:gd name="connsiteY3" fmla="*/ 289611 h 306181"/>
                <a:gd name="connsiteX4" fmla="*/ 432941 w 527705"/>
                <a:gd name="connsiteY4" fmla="*/ 295277 h 306181"/>
                <a:gd name="connsiteX5" fmla="*/ 368471 w 527705"/>
                <a:gd name="connsiteY5" fmla="*/ 138587 h 306181"/>
                <a:gd name="connsiteX6" fmla="*/ 180907 w 527705"/>
                <a:gd name="connsiteY6" fmla="*/ 135469 h 306181"/>
                <a:gd name="connsiteX7" fmla="*/ 110325 w 527705"/>
                <a:gd name="connsiteY7" fmla="*/ 298260 h 306181"/>
                <a:gd name="connsiteX8" fmla="*/ 10 w 527705"/>
                <a:gd name="connsiteY8" fmla="*/ 299296 h 306181"/>
                <a:gd name="connsiteX0" fmla="*/ 10 w 523256"/>
                <a:gd name="connsiteY0" fmla="*/ 299173 h 305198"/>
                <a:gd name="connsiteX1" fmla="*/ 125904 w 523256"/>
                <a:gd name="connsiteY1" fmla="*/ 38876 h 305198"/>
                <a:gd name="connsiteX2" fmla="*/ 425946 w 523256"/>
                <a:gd name="connsiteY2" fmla="*/ 43404 h 305198"/>
                <a:gd name="connsiteX3" fmla="*/ 517005 w 523256"/>
                <a:gd name="connsiteY3" fmla="*/ 287107 h 305198"/>
                <a:gd name="connsiteX4" fmla="*/ 432941 w 523256"/>
                <a:gd name="connsiteY4" fmla="*/ 295154 h 305198"/>
                <a:gd name="connsiteX5" fmla="*/ 368471 w 523256"/>
                <a:gd name="connsiteY5" fmla="*/ 138464 h 305198"/>
                <a:gd name="connsiteX6" fmla="*/ 180907 w 523256"/>
                <a:gd name="connsiteY6" fmla="*/ 135346 h 305198"/>
                <a:gd name="connsiteX7" fmla="*/ 110325 w 523256"/>
                <a:gd name="connsiteY7" fmla="*/ 298137 h 305198"/>
                <a:gd name="connsiteX8" fmla="*/ 10 w 523256"/>
                <a:gd name="connsiteY8" fmla="*/ 299173 h 305198"/>
                <a:gd name="connsiteX0" fmla="*/ 10 w 531488"/>
                <a:gd name="connsiteY0" fmla="*/ 299173 h 305198"/>
                <a:gd name="connsiteX1" fmla="*/ 125904 w 531488"/>
                <a:gd name="connsiteY1" fmla="*/ 38876 h 305198"/>
                <a:gd name="connsiteX2" fmla="*/ 425946 w 531488"/>
                <a:gd name="connsiteY2" fmla="*/ 43404 h 305198"/>
                <a:gd name="connsiteX3" fmla="*/ 517005 w 531488"/>
                <a:gd name="connsiteY3" fmla="*/ 287107 h 305198"/>
                <a:gd name="connsiteX4" fmla="*/ 432941 w 531488"/>
                <a:gd name="connsiteY4" fmla="*/ 295154 h 305198"/>
                <a:gd name="connsiteX5" fmla="*/ 368471 w 531488"/>
                <a:gd name="connsiteY5" fmla="*/ 138464 h 305198"/>
                <a:gd name="connsiteX6" fmla="*/ 180907 w 531488"/>
                <a:gd name="connsiteY6" fmla="*/ 135346 h 305198"/>
                <a:gd name="connsiteX7" fmla="*/ 110325 w 531488"/>
                <a:gd name="connsiteY7" fmla="*/ 298137 h 305198"/>
                <a:gd name="connsiteX8" fmla="*/ 10 w 531488"/>
                <a:gd name="connsiteY8" fmla="*/ 299173 h 305198"/>
                <a:gd name="connsiteX0" fmla="*/ 10 w 531488"/>
                <a:gd name="connsiteY0" fmla="*/ 299173 h 307387"/>
                <a:gd name="connsiteX1" fmla="*/ 125904 w 531488"/>
                <a:gd name="connsiteY1" fmla="*/ 38876 h 307387"/>
                <a:gd name="connsiteX2" fmla="*/ 425946 w 531488"/>
                <a:gd name="connsiteY2" fmla="*/ 43404 h 307387"/>
                <a:gd name="connsiteX3" fmla="*/ 517005 w 531488"/>
                <a:gd name="connsiteY3" fmla="*/ 287107 h 307387"/>
                <a:gd name="connsiteX4" fmla="*/ 432941 w 531488"/>
                <a:gd name="connsiteY4" fmla="*/ 295154 h 307387"/>
                <a:gd name="connsiteX5" fmla="*/ 368471 w 531488"/>
                <a:gd name="connsiteY5" fmla="*/ 138464 h 307387"/>
                <a:gd name="connsiteX6" fmla="*/ 180907 w 531488"/>
                <a:gd name="connsiteY6" fmla="*/ 135346 h 307387"/>
                <a:gd name="connsiteX7" fmla="*/ 110325 w 531488"/>
                <a:gd name="connsiteY7" fmla="*/ 298137 h 307387"/>
                <a:gd name="connsiteX8" fmla="*/ 10 w 531488"/>
                <a:gd name="connsiteY8" fmla="*/ 299173 h 307387"/>
                <a:gd name="connsiteX0" fmla="*/ 10 w 531488"/>
                <a:gd name="connsiteY0" fmla="*/ 299173 h 308817"/>
                <a:gd name="connsiteX1" fmla="*/ 125904 w 531488"/>
                <a:gd name="connsiteY1" fmla="*/ 38876 h 308817"/>
                <a:gd name="connsiteX2" fmla="*/ 425946 w 531488"/>
                <a:gd name="connsiteY2" fmla="*/ 43404 h 308817"/>
                <a:gd name="connsiteX3" fmla="*/ 517005 w 531488"/>
                <a:gd name="connsiteY3" fmla="*/ 287107 h 308817"/>
                <a:gd name="connsiteX4" fmla="*/ 440085 w 531488"/>
                <a:gd name="connsiteY4" fmla="*/ 297535 h 308817"/>
                <a:gd name="connsiteX5" fmla="*/ 368471 w 531488"/>
                <a:gd name="connsiteY5" fmla="*/ 138464 h 308817"/>
                <a:gd name="connsiteX6" fmla="*/ 180907 w 531488"/>
                <a:gd name="connsiteY6" fmla="*/ 135346 h 308817"/>
                <a:gd name="connsiteX7" fmla="*/ 110325 w 531488"/>
                <a:gd name="connsiteY7" fmla="*/ 298137 h 308817"/>
                <a:gd name="connsiteX8" fmla="*/ 10 w 531488"/>
                <a:gd name="connsiteY8" fmla="*/ 299173 h 308817"/>
                <a:gd name="connsiteX0" fmla="*/ 10 w 531488"/>
                <a:gd name="connsiteY0" fmla="*/ 299173 h 304878"/>
                <a:gd name="connsiteX1" fmla="*/ 125904 w 531488"/>
                <a:gd name="connsiteY1" fmla="*/ 38876 h 304878"/>
                <a:gd name="connsiteX2" fmla="*/ 425946 w 531488"/>
                <a:gd name="connsiteY2" fmla="*/ 43404 h 304878"/>
                <a:gd name="connsiteX3" fmla="*/ 517005 w 531488"/>
                <a:gd name="connsiteY3" fmla="*/ 287107 h 304878"/>
                <a:gd name="connsiteX4" fmla="*/ 440085 w 531488"/>
                <a:gd name="connsiteY4" fmla="*/ 297535 h 304878"/>
                <a:gd name="connsiteX5" fmla="*/ 368471 w 531488"/>
                <a:gd name="connsiteY5" fmla="*/ 138464 h 304878"/>
                <a:gd name="connsiteX6" fmla="*/ 180907 w 531488"/>
                <a:gd name="connsiteY6" fmla="*/ 135346 h 304878"/>
                <a:gd name="connsiteX7" fmla="*/ 110325 w 531488"/>
                <a:gd name="connsiteY7" fmla="*/ 298137 h 304878"/>
                <a:gd name="connsiteX8" fmla="*/ 10 w 531488"/>
                <a:gd name="connsiteY8" fmla="*/ 299173 h 304878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27719"/>
                <a:gd name="connsiteY0" fmla="*/ 299173 h 307811"/>
                <a:gd name="connsiteX1" fmla="*/ 125904 w 527719"/>
                <a:gd name="connsiteY1" fmla="*/ 38876 h 307811"/>
                <a:gd name="connsiteX2" fmla="*/ 425946 w 527719"/>
                <a:gd name="connsiteY2" fmla="*/ 43404 h 307811"/>
                <a:gd name="connsiteX3" fmla="*/ 517005 w 527719"/>
                <a:gd name="connsiteY3" fmla="*/ 287107 h 307811"/>
                <a:gd name="connsiteX4" fmla="*/ 440085 w 527719"/>
                <a:gd name="connsiteY4" fmla="*/ 297535 h 307811"/>
                <a:gd name="connsiteX5" fmla="*/ 368471 w 527719"/>
                <a:gd name="connsiteY5" fmla="*/ 138464 h 307811"/>
                <a:gd name="connsiteX6" fmla="*/ 180907 w 527719"/>
                <a:gd name="connsiteY6" fmla="*/ 135346 h 307811"/>
                <a:gd name="connsiteX7" fmla="*/ 110325 w 527719"/>
                <a:gd name="connsiteY7" fmla="*/ 298137 h 307811"/>
                <a:gd name="connsiteX8" fmla="*/ 10 w 527719"/>
                <a:gd name="connsiteY8" fmla="*/ 299173 h 307811"/>
                <a:gd name="connsiteX0" fmla="*/ 10 w 529587"/>
                <a:gd name="connsiteY0" fmla="*/ 299173 h 307811"/>
                <a:gd name="connsiteX1" fmla="*/ 125904 w 529587"/>
                <a:gd name="connsiteY1" fmla="*/ 38876 h 307811"/>
                <a:gd name="connsiteX2" fmla="*/ 425946 w 529587"/>
                <a:gd name="connsiteY2" fmla="*/ 43404 h 307811"/>
                <a:gd name="connsiteX3" fmla="*/ 517005 w 529587"/>
                <a:gd name="connsiteY3" fmla="*/ 287107 h 307811"/>
                <a:gd name="connsiteX4" fmla="*/ 440085 w 529587"/>
                <a:gd name="connsiteY4" fmla="*/ 297535 h 307811"/>
                <a:gd name="connsiteX5" fmla="*/ 368471 w 529587"/>
                <a:gd name="connsiteY5" fmla="*/ 138464 h 307811"/>
                <a:gd name="connsiteX6" fmla="*/ 180907 w 529587"/>
                <a:gd name="connsiteY6" fmla="*/ 135346 h 307811"/>
                <a:gd name="connsiteX7" fmla="*/ 110325 w 529587"/>
                <a:gd name="connsiteY7" fmla="*/ 298137 h 307811"/>
                <a:gd name="connsiteX8" fmla="*/ 10 w 529587"/>
                <a:gd name="connsiteY8" fmla="*/ 299173 h 307811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0325 w 529587"/>
                <a:gd name="connsiteY7" fmla="*/ 305334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7096"/>
                <a:gd name="connsiteX1" fmla="*/ 111618 w 515301"/>
                <a:gd name="connsiteY1" fmla="*/ 36683 h 307096"/>
                <a:gd name="connsiteX2" fmla="*/ 411660 w 515301"/>
                <a:gd name="connsiteY2" fmla="*/ 41211 h 307096"/>
                <a:gd name="connsiteX3" fmla="*/ 502719 w 515301"/>
                <a:gd name="connsiteY3" fmla="*/ 284914 h 307096"/>
                <a:gd name="connsiteX4" fmla="*/ 425799 w 515301"/>
                <a:gd name="connsiteY4" fmla="*/ 295342 h 307096"/>
                <a:gd name="connsiteX5" fmla="*/ 354185 w 515301"/>
                <a:gd name="connsiteY5" fmla="*/ 136271 h 307096"/>
                <a:gd name="connsiteX6" fmla="*/ 166621 w 515301"/>
                <a:gd name="connsiteY6" fmla="*/ 133153 h 307096"/>
                <a:gd name="connsiteX7" fmla="*/ 105564 w 515301"/>
                <a:gd name="connsiteY7" fmla="*/ 269751 h 307096"/>
                <a:gd name="connsiteX8" fmla="*/ 11 w 515301"/>
                <a:gd name="connsiteY8" fmla="*/ 285074 h 307096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74513 h 305618"/>
                <a:gd name="connsiteX8" fmla="*/ 11 w 515301"/>
                <a:gd name="connsiteY8" fmla="*/ 285074 h 305618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5522 w 513668"/>
                <a:gd name="connsiteY0" fmla="*/ 282554 h 305479"/>
                <a:gd name="connsiteX1" fmla="*/ 109985 w 513668"/>
                <a:gd name="connsiteY1" fmla="*/ 36544 h 305479"/>
                <a:gd name="connsiteX2" fmla="*/ 410027 w 513668"/>
                <a:gd name="connsiteY2" fmla="*/ 41072 h 305479"/>
                <a:gd name="connsiteX3" fmla="*/ 501086 w 513668"/>
                <a:gd name="connsiteY3" fmla="*/ 284775 h 305479"/>
                <a:gd name="connsiteX4" fmla="*/ 424166 w 513668"/>
                <a:gd name="connsiteY4" fmla="*/ 295203 h 305479"/>
                <a:gd name="connsiteX5" fmla="*/ 352552 w 513668"/>
                <a:gd name="connsiteY5" fmla="*/ 136132 h 305479"/>
                <a:gd name="connsiteX6" fmla="*/ 164988 w 513668"/>
                <a:gd name="connsiteY6" fmla="*/ 133014 h 305479"/>
                <a:gd name="connsiteX7" fmla="*/ 103931 w 513668"/>
                <a:gd name="connsiteY7" fmla="*/ 274374 h 305479"/>
                <a:gd name="connsiteX8" fmla="*/ 5522 w 513668"/>
                <a:gd name="connsiteY8" fmla="*/ 282554 h 305479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3668" h="315227">
                  <a:moveTo>
                    <a:pt x="5522" y="292302"/>
                  </a:moveTo>
                  <a:cubicBezTo>
                    <a:pt x="-19076" y="191793"/>
                    <a:pt x="42568" y="86539"/>
                    <a:pt x="109985" y="46292"/>
                  </a:cubicBezTo>
                  <a:cubicBezTo>
                    <a:pt x="167877" y="6045"/>
                    <a:pt x="261499" y="-35797"/>
                    <a:pt x="410027" y="50820"/>
                  </a:cubicBezTo>
                  <a:cubicBezTo>
                    <a:pt x="475211" y="92192"/>
                    <a:pt x="542104" y="249274"/>
                    <a:pt x="501086" y="294523"/>
                  </a:cubicBezTo>
                  <a:cubicBezTo>
                    <a:pt x="473858" y="319432"/>
                    <a:pt x="434725" y="320524"/>
                    <a:pt x="424166" y="304951"/>
                  </a:cubicBezTo>
                  <a:cubicBezTo>
                    <a:pt x="380481" y="278509"/>
                    <a:pt x="424522" y="214822"/>
                    <a:pt x="352552" y="145880"/>
                  </a:cubicBezTo>
                  <a:cubicBezTo>
                    <a:pt x="294506" y="106681"/>
                    <a:pt x="245563" y="91144"/>
                    <a:pt x="164988" y="142762"/>
                  </a:cubicBezTo>
                  <a:cubicBezTo>
                    <a:pt x="120437" y="179538"/>
                    <a:pt x="115417" y="219116"/>
                    <a:pt x="103931" y="284122"/>
                  </a:cubicBezTo>
                  <a:cubicBezTo>
                    <a:pt x="68747" y="338443"/>
                    <a:pt x="9749" y="307038"/>
                    <a:pt x="5522" y="2923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8" name="Арка 10"/>
            <p:cNvSpPr/>
            <p:nvPr/>
          </p:nvSpPr>
          <p:spPr>
            <a:xfrm rot="10800000">
              <a:off x="4007160" y="2750153"/>
              <a:ext cx="513668" cy="315227"/>
            </a:xfrm>
            <a:custGeom>
              <a:avLst/>
              <a:gdLst>
                <a:gd name="connsiteX0" fmla="*/ 10 w 545712"/>
                <a:gd name="connsiteY0" fmla="*/ 308450 h 611779"/>
                <a:gd name="connsiteX1" fmla="*/ 125904 w 545712"/>
                <a:gd name="connsiteY1" fmla="*/ 48153 h 611779"/>
                <a:gd name="connsiteX2" fmla="*/ 425946 w 545712"/>
                <a:gd name="connsiteY2" fmla="*/ 52681 h 611779"/>
                <a:gd name="connsiteX3" fmla="*/ 545580 w 545712"/>
                <a:gd name="connsiteY3" fmla="*/ 315434 h 611779"/>
                <a:gd name="connsiteX4" fmla="*/ 435322 w 545712"/>
                <a:gd name="connsiteY4" fmla="*/ 311575 h 611779"/>
                <a:gd name="connsiteX5" fmla="*/ 368471 w 545712"/>
                <a:gd name="connsiteY5" fmla="*/ 147741 h 611779"/>
                <a:gd name="connsiteX6" fmla="*/ 180907 w 545712"/>
                <a:gd name="connsiteY6" fmla="*/ 144623 h 611779"/>
                <a:gd name="connsiteX7" fmla="*/ 110325 w 545712"/>
                <a:gd name="connsiteY7" fmla="*/ 307414 h 611779"/>
                <a:gd name="connsiteX8" fmla="*/ 10 w 545712"/>
                <a:gd name="connsiteY8" fmla="*/ 308450 h 611779"/>
                <a:gd name="connsiteX0" fmla="*/ 10 w 521946"/>
                <a:gd name="connsiteY0" fmla="*/ 299173 h 302364"/>
                <a:gd name="connsiteX1" fmla="*/ 125904 w 521946"/>
                <a:gd name="connsiteY1" fmla="*/ 38876 h 302364"/>
                <a:gd name="connsiteX2" fmla="*/ 425946 w 521946"/>
                <a:gd name="connsiteY2" fmla="*/ 43404 h 302364"/>
                <a:gd name="connsiteX3" fmla="*/ 521767 w 521946"/>
                <a:gd name="connsiteY3" fmla="*/ 287107 h 302364"/>
                <a:gd name="connsiteX4" fmla="*/ 435322 w 521946"/>
                <a:gd name="connsiteY4" fmla="*/ 302298 h 302364"/>
                <a:gd name="connsiteX5" fmla="*/ 368471 w 521946"/>
                <a:gd name="connsiteY5" fmla="*/ 138464 h 302364"/>
                <a:gd name="connsiteX6" fmla="*/ 180907 w 521946"/>
                <a:gd name="connsiteY6" fmla="*/ 135346 h 302364"/>
                <a:gd name="connsiteX7" fmla="*/ 110325 w 521946"/>
                <a:gd name="connsiteY7" fmla="*/ 298137 h 302364"/>
                <a:gd name="connsiteX8" fmla="*/ 10 w 521946"/>
                <a:gd name="connsiteY8" fmla="*/ 299173 h 302364"/>
                <a:gd name="connsiteX0" fmla="*/ 10 w 521946"/>
                <a:gd name="connsiteY0" fmla="*/ 299173 h 306323"/>
                <a:gd name="connsiteX1" fmla="*/ 125904 w 521946"/>
                <a:gd name="connsiteY1" fmla="*/ 38876 h 306323"/>
                <a:gd name="connsiteX2" fmla="*/ 425946 w 521946"/>
                <a:gd name="connsiteY2" fmla="*/ 43404 h 306323"/>
                <a:gd name="connsiteX3" fmla="*/ 521767 w 521946"/>
                <a:gd name="connsiteY3" fmla="*/ 287107 h 306323"/>
                <a:gd name="connsiteX4" fmla="*/ 435322 w 521946"/>
                <a:gd name="connsiteY4" fmla="*/ 302298 h 306323"/>
                <a:gd name="connsiteX5" fmla="*/ 368471 w 521946"/>
                <a:gd name="connsiteY5" fmla="*/ 138464 h 306323"/>
                <a:gd name="connsiteX6" fmla="*/ 180907 w 521946"/>
                <a:gd name="connsiteY6" fmla="*/ 135346 h 306323"/>
                <a:gd name="connsiteX7" fmla="*/ 110325 w 521946"/>
                <a:gd name="connsiteY7" fmla="*/ 298137 h 306323"/>
                <a:gd name="connsiteX8" fmla="*/ 10 w 521946"/>
                <a:gd name="connsiteY8" fmla="*/ 299173 h 306323"/>
                <a:gd name="connsiteX0" fmla="*/ 10 w 527705"/>
                <a:gd name="connsiteY0" fmla="*/ 299173 h 306323"/>
                <a:gd name="connsiteX1" fmla="*/ 125904 w 527705"/>
                <a:gd name="connsiteY1" fmla="*/ 38876 h 306323"/>
                <a:gd name="connsiteX2" fmla="*/ 425946 w 527705"/>
                <a:gd name="connsiteY2" fmla="*/ 43404 h 306323"/>
                <a:gd name="connsiteX3" fmla="*/ 521767 w 527705"/>
                <a:gd name="connsiteY3" fmla="*/ 287107 h 306323"/>
                <a:gd name="connsiteX4" fmla="*/ 435322 w 527705"/>
                <a:gd name="connsiteY4" fmla="*/ 302298 h 306323"/>
                <a:gd name="connsiteX5" fmla="*/ 368471 w 527705"/>
                <a:gd name="connsiteY5" fmla="*/ 138464 h 306323"/>
                <a:gd name="connsiteX6" fmla="*/ 180907 w 527705"/>
                <a:gd name="connsiteY6" fmla="*/ 135346 h 306323"/>
                <a:gd name="connsiteX7" fmla="*/ 110325 w 527705"/>
                <a:gd name="connsiteY7" fmla="*/ 298137 h 306323"/>
                <a:gd name="connsiteX8" fmla="*/ 10 w 527705"/>
                <a:gd name="connsiteY8" fmla="*/ 299173 h 306323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4667"/>
                <a:gd name="connsiteX1" fmla="*/ 125904 w 527705"/>
                <a:gd name="connsiteY1" fmla="*/ 38876 h 304667"/>
                <a:gd name="connsiteX2" fmla="*/ 425946 w 527705"/>
                <a:gd name="connsiteY2" fmla="*/ 43404 h 304667"/>
                <a:gd name="connsiteX3" fmla="*/ 521767 w 527705"/>
                <a:gd name="connsiteY3" fmla="*/ 287107 h 304667"/>
                <a:gd name="connsiteX4" fmla="*/ 432941 w 527705"/>
                <a:gd name="connsiteY4" fmla="*/ 295154 h 304667"/>
                <a:gd name="connsiteX5" fmla="*/ 368471 w 527705"/>
                <a:gd name="connsiteY5" fmla="*/ 138464 h 304667"/>
                <a:gd name="connsiteX6" fmla="*/ 180907 w 527705"/>
                <a:gd name="connsiteY6" fmla="*/ 135346 h 304667"/>
                <a:gd name="connsiteX7" fmla="*/ 110325 w 527705"/>
                <a:gd name="connsiteY7" fmla="*/ 298137 h 304667"/>
                <a:gd name="connsiteX8" fmla="*/ 10 w 527705"/>
                <a:gd name="connsiteY8" fmla="*/ 299173 h 304667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296 h 310304"/>
                <a:gd name="connsiteX1" fmla="*/ 125904 w 527705"/>
                <a:gd name="connsiteY1" fmla="*/ 38999 h 310304"/>
                <a:gd name="connsiteX2" fmla="*/ 425946 w 527705"/>
                <a:gd name="connsiteY2" fmla="*/ 43527 h 310304"/>
                <a:gd name="connsiteX3" fmla="*/ 521767 w 527705"/>
                <a:gd name="connsiteY3" fmla="*/ 289611 h 310304"/>
                <a:gd name="connsiteX4" fmla="*/ 432941 w 527705"/>
                <a:gd name="connsiteY4" fmla="*/ 295277 h 310304"/>
                <a:gd name="connsiteX5" fmla="*/ 368471 w 527705"/>
                <a:gd name="connsiteY5" fmla="*/ 138587 h 310304"/>
                <a:gd name="connsiteX6" fmla="*/ 180907 w 527705"/>
                <a:gd name="connsiteY6" fmla="*/ 135469 h 310304"/>
                <a:gd name="connsiteX7" fmla="*/ 110325 w 527705"/>
                <a:gd name="connsiteY7" fmla="*/ 298260 h 310304"/>
                <a:gd name="connsiteX8" fmla="*/ 10 w 527705"/>
                <a:gd name="connsiteY8" fmla="*/ 299296 h 310304"/>
                <a:gd name="connsiteX0" fmla="*/ 10 w 527705"/>
                <a:gd name="connsiteY0" fmla="*/ 299296 h 306181"/>
                <a:gd name="connsiteX1" fmla="*/ 125904 w 527705"/>
                <a:gd name="connsiteY1" fmla="*/ 38999 h 306181"/>
                <a:gd name="connsiteX2" fmla="*/ 425946 w 527705"/>
                <a:gd name="connsiteY2" fmla="*/ 43527 h 306181"/>
                <a:gd name="connsiteX3" fmla="*/ 521767 w 527705"/>
                <a:gd name="connsiteY3" fmla="*/ 289611 h 306181"/>
                <a:gd name="connsiteX4" fmla="*/ 432941 w 527705"/>
                <a:gd name="connsiteY4" fmla="*/ 295277 h 306181"/>
                <a:gd name="connsiteX5" fmla="*/ 368471 w 527705"/>
                <a:gd name="connsiteY5" fmla="*/ 138587 h 306181"/>
                <a:gd name="connsiteX6" fmla="*/ 180907 w 527705"/>
                <a:gd name="connsiteY6" fmla="*/ 135469 h 306181"/>
                <a:gd name="connsiteX7" fmla="*/ 110325 w 527705"/>
                <a:gd name="connsiteY7" fmla="*/ 298260 h 306181"/>
                <a:gd name="connsiteX8" fmla="*/ 10 w 527705"/>
                <a:gd name="connsiteY8" fmla="*/ 299296 h 306181"/>
                <a:gd name="connsiteX0" fmla="*/ 10 w 523256"/>
                <a:gd name="connsiteY0" fmla="*/ 299173 h 305198"/>
                <a:gd name="connsiteX1" fmla="*/ 125904 w 523256"/>
                <a:gd name="connsiteY1" fmla="*/ 38876 h 305198"/>
                <a:gd name="connsiteX2" fmla="*/ 425946 w 523256"/>
                <a:gd name="connsiteY2" fmla="*/ 43404 h 305198"/>
                <a:gd name="connsiteX3" fmla="*/ 517005 w 523256"/>
                <a:gd name="connsiteY3" fmla="*/ 287107 h 305198"/>
                <a:gd name="connsiteX4" fmla="*/ 432941 w 523256"/>
                <a:gd name="connsiteY4" fmla="*/ 295154 h 305198"/>
                <a:gd name="connsiteX5" fmla="*/ 368471 w 523256"/>
                <a:gd name="connsiteY5" fmla="*/ 138464 h 305198"/>
                <a:gd name="connsiteX6" fmla="*/ 180907 w 523256"/>
                <a:gd name="connsiteY6" fmla="*/ 135346 h 305198"/>
                <a:gd name="connsiteX7" fmla="*/ 110325 w 523256"/>
                <a:gd name="connsiteY7" fmla="*/ 298137 h 305198"/>
                <a:gd name="connsiteX8" fmla="*/ 10 w 523256"/>
                <a:gd name="connsiteY8" fmla="*/ 299173 h 305198"/>
                <a:gd name="connsiteX0" fmla="*/ 10 w 531488"/>
                <a:gd name="connsiteY0" fmla="*/ 299173 h 305198"/>
                <a:gd name="connsiteX1" fmla="*/ 125904 w 531488"/>
                <a:gd name="connsiteY1" fmla="*/ 38876 h 305198"/>
                <a:gd name="connsiteX2" fmla="*/ 425946 w 531488"/>
                <a:gd name="connsiteY2" fmla="*/ 43404 h 305198"/>
                <a:gd name="connsiteX3" fmla="*/ 517005 w 531488"/>
                <a:gd name="connsiteY3" fmla="*/ 287107 h 305198"/>
                <a:gd name="connsiteX4" fmla="*/ 432941 w 531488"/>
                <a:gd name="connsiteY4" fmla="*/ 295154 h 305198"/>
                <a:gd name="connsiteX5" fmla="*/ 368471 w 531488"/>
                <a:gd name="connsiteY5" fmla="*/ 138464 h 305198"/>
                <a:gd name="connsiteX6" fmla="*/ 180907 w 531488"/>
                <a:gd name="connsiteY6" fmla="*/ 135346 h 305198"/>
                <a:gd name="connsiteX7" fmla="*/ 110325 w 531488"/>
                <a:gd name="connsiteY7" fmla="*/ 298137 h 305198"/>
                <a:gd name="connsiteX8" fmla="*/ 10 w 531488"/>
                <a:gd name="connsiteY8" fmla="*/ 299173 h 305198"/>
                <a:gd name="connsiteX0" fmla="*/ 10 w 531488"/>
                <a:gd name="connsiteY0" fmla="*/ 299173 h 307387"/>
                <a:gd name="connsiteX1" fmla="*/ 125904 w 531488"/>
                <a:gd name="connsiteY1" fmla="*/ 38876 h 307387"/>
                <a:gd name="connsiteX2" fmla="*/ 425946 w 531488"/>
                <a:gd name="connsiteY2" fmla="*/ 43404 h 307387"/>
                <a:gd name="connsiteX3" fmla="*/ 517005 w 531488"/>
                <a:gd name="connsiteY3" fmla="*/ 287107 h 307387"/>
                <a:gd name="connsiteX4" fmla="*/ 432941 w 531488"/>
                <a:gd name="connsiteY4" fmla="*/ 295154 h 307387"/>
                <a:gd name="connsiteX5" fmla="*/ 368471 w 531488"/>
                <a:gd name="connsiteY5" fmla="*/ 138464 h 307387"/>
                <a:gd name="connsiteX6" fmla="*/ 180907 w 531488"/>
                <a:gd name="connsiteY6" fmla="*/ 135346 h 307387"/>
                <a:gd name="connsiteX7" fmla="*/ 110325 w 531488"/>
                <a:gd name="connsiteY7" fmla="*/ 298137 h 307387"/>
                <a:gd name="connsiteX8" fmla="*/ 10 w 531488"/>
                <a:gd name="connsiteY8" fmla="*/ 299173 h 307387"/>
                <a:gd name="connsiteX0" fmla="*/ 10 w 531488"/>
                <a:gd name="connsiteY0" fmla="*/ 299173 h 308817"/>
                <a:gd name="connsiteX1" fmla="*/ 125904 w 531488"/>
                <a:gd name="connsiteY1" fmla="*/ 38876 h 308817"/>
                <a:gd name="connsiteX2" fmla="*/ 425946 w 531488"/>
                <a:gd name="connsiteY2" fmla="*/ 43404 h 308817"/>
                <a:gd name="connsiteX3" fmla="*/ 517005 w 531488"/>
                <a:gd name="connsiteY3" fmla="*/ 287107 h 308817"/>
                <a:gd name="connsiteX4" fmla="*/ 440085 w 531488"/>
                <a:gd name="connsiteY4" fmla="*/ 297535 h 308817"/>
                <a:gd name="connsiteX5" fmla="*/ 368471 w 531488"/>
                <a:gd name="connsiteY5" fmla="*/ 138464 h 308817"/>
                <a:gd name="connsiteX6" fmla="*/ 180907 w 531488"/>
                <a:gd name="connsiteY6" fmla="*/ 135346 h 308817"/>
                <a:gd name="connsiteX7" fmla="*/ 110325 w 531488"/>
                <a:gd name="connsiteY7" fmla="*/ 298137 h 308817"/>
                <a:gd name="connsiteX8" fmla="*/ 10 w 531488"/>
                <a:gd name="connsiteY8" fmla="*/ 299173 h 308817"/>
                <a:gd name="connsiteX0" fmla="*/ 10 w 531488"/>
                <a:gd name="connsiteY0" fmla="*/ 299173 h 304878"/>
                <a:gd name="connsiteX1" fmla="*/ 125904 w 531488"/>
                <a:gd name="connsiteY1" fmla="*/ 38876 h 304878"/>
                <a:gd name="connsiteX2" fmla="*/ 425946 w 531488"/>
                <a:gd name="connsiteY2" fmla="*/ 43404 h 304878"/>
                <a:gd name="connsiteX3" fmla="*/ 517005 w 531488"/>
                <a:gd name="connsiteY3" fmla="*/ 287107 h 304878"/>
                <a:gd name="connsiteX4" fmla="*/ 440085 w 531488"/>
                <a:gd name="connsiteY4" fmla="*/ 297535 h 304878"/>
                <a:gd name="connsiteX5" fmla="*/ 368471 w 531488"/>
                <a:gd name="connsiteY5" fmla="*/ 138464 h 304878"/>
                <a:gd name="connsiteX6" fmla="*/ 180907 w 531488"/>
                <a:gd name="connsiteY6" fmla="*/ 135346 h 304878"/>
                <a:gd name="connsiteX7" fmla="*/ 110325 w 531488"/>
                <a:gd name="connsiteY7" fmla="*/ 298137 h 304878"/>
                <a:gd name="connsiteX8" fmla="*/ 10 w 531488"/>
                <a:gd name="connsiteY8" fmla="*/ 299173 h 304878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27719"/>
                <a:gd name="connsiteY0" fmla="*/ 299173 h 307811"/>
                <a:gd name="connsiteX1" fmla="*/ 125904 w 527719"/>
                <a:gd name="connsiteY1" fmla="*/ 38876 h 307811"/>
                <a:gd name="connsiteX2" fmla="*/ 425946 w 527719"/>
                <a:gd name="connsiteY2" fmla="*/ 43404 h 307811"/>
                <a:gd name="connsiteX3" fmla="*/ 517005 w 527719"/>
                <a:gd name="connsiteY3" fmla="*/ 287107 h 307811"/>
                <a:gd name="connsiteX4" fmla="*/ 440085 w 527719"/>
                <a:gd name="connsiteY4" fmla="*/ 297535 h 307811"/>
                <a:gd name="connsiteX5" fmla="*/ 368471 w 527719"/>
                <a:gd name="connsiteY5" fmla="*/ 138464 h 307811"/>
                <a:gd name="connsiteX6" fmla="*/ 180907 w 527719"/>
                <a:gd name="connsiteY6" fmla="*/ 135346 h 307811"/>
                <a:gd name="connsiteX7" fmla="*/ 110325 w 527719"/>
                <a:gd name="connsiteY7" fmla="*/ 298137 h 307811"/>
                <a:gd name="connsiteX8" fmla="*/ 10 w 527719"/>
                <a:gd name="connsiteY8" fmla="*/ 299173 h 307811"/>
                <a:gd name="connsiteX0" fmla="*/ 10 w 529587"/>
                <a:gd name="connsiteY0" fmla="*/ 299173 h 307811"/>
                <a:gd name="connsiteX1" fmla="*/ 125904 w 529587"/>
                <a:gd name="connsiteY1" fmla="*/ 38876 h 307811"/>
                <a:gd name="connsiteX2" fmla="*/ 425946 w 529587"/>
                <a:gd name="connsiteY2" fmla="*/ 43404 h 307811"/>
                <a:gd name="connsiteX3" fmla="*/ 517005 w 529587"/>
                <a:gd name="connsiteY3" fmla="*/ 287107 h 307811"/>
                <a:gd name="connsiteX4" fmla="*/ 440085 w 529587"/>
                <a:gd name="connsiteY4" fmla="*/ 297535 h 307811"/>
                <a:gd name="connsiteX5" fmla="*/ 368471 w 529587"/>
                <a:gd name="connsiteY5" fmla="*/ 138464 h 307811"/>
                <a:gd name="connsiteX6" fmla="*/ 180907 w 529587"/>
                <a:gd name="connsiteY6" fmla="*/ 135346 h 307811"/>
                <a:gd name="connsiteX7" fmla="*/ 110325 w 529587"/>
                <a:gd name="connsiteY7" fmla="*/ 298137 h 307811"/>
                <a:gd name="connsiteX8" fmla="*/ 10 w 529587"/>
                <a:gd name="connsiteY8" fmla="*/ 299173 h 307811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0325 w 529587"/>
                <a:gd name="connsiteY7" fmla="*/ 305334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7096"/>
                <a:gd name="connsiteX1" fmla="*/ 111618 w 515301"/>
                <a:gd name="connsiteY1" fmla="*/ 36683 h 307096"/>
                <a:gd name="connsiteX2" fmla="*/ 411660 w 515301"/>
                <a:gd name="connsiteY2" fmla="*/ 41211 h 307096"/>
                <a:gd name="connsiteX3" fmla="*/ 502719 w 515301"/>
                <a:gd name="connsiteY3" fmla="*/ 284914 h 307096"/>
                <a:gd name="connsiteX4" fmla="*/ 425799 w 515301"/>
                <a:gd name="connsiteY4" fmla="*/ 295342 h 307096"/>
                <a:gd name="connsiteX5" fmla="*/ 354185 w 515301"/>
                <a:gd name="connsiteY5" fmla="*/ 136271 h 307096"/>
                <a:gd name="connsiteX6" fmla="*/ 166621 w 515301"/>
                <a:gd name="connsiteY6" fmla="*/ 133153 h 307096"/>
                <a:gd name="connsiteX7" fmla="*/ 105564 w 515301"/>
                <a:gd name="connsiteY7" fmla="*/ 269751 h 307096"/>
                <a:gd name="connsiteX8" fmla="*/ 11 w 515301"/>
                <a:gd name="connsiteY8" fmla="*/ 285074 h 307096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74513 h 305618"/>
                <a:gd name="connsiteX8" fmla="*/ 11 w 515301"/>
                <a:gd name="connsiteY8" fmla="*/ 285074 h 305618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5522 w 513668"/>
                <a:gd name="connsiteY0" fmla="*/ 282554 h 305479"/>
                <a:gd name="connsiteX1" fmla="*/ 109985 w 513668"/>
                <a:gd name="connsiteY1" fmla="*/ 36544 h 305479"/>
                <a:gd name="connsiteX2" fmla="*/ 410027 w 513668"/>
                <a:gd name="connsiteY2" fmla="*/ 41072 h 305479"/>
                <a:gd name="connsiteX3" fmla="*/ 501086 w 513668"/>
                <a:gd name="connsiteY3" fmla="*/ 284775 h 305479"/>
                <a:gd name="connsiteX4" fmla="*/ 424166 w 513668"/>
                <a:gd name="connsiteY4" fmla="*/ 295203 h 305479"/>
                <a:gd name="connsiteX5" fmla="*/ 352552 w 513668"/>
                <a:gd name="connsiteY5" fmla="*/ 136132 h 305479"/>
                <a:gd name="connsiteX6" fmla="*/ 164988 w 513668"/>
                <a:gd name="connsiteY6" fmla="*/ 133014 h 305479"/>
                <a:gd name="connsiteX7" fmla="*/ 103931 w 513668"/>
                <a:gd name="connsiteY7" fmla="*/ 274374 h 305479"/>
                <a:gd name="connsiteX8" fmla="*/ 5522 w 513668"/>
                <a:gd name="connsiteY8" fmla="*/ 282554 h 305479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3668" h="315227">
                  <a:moveTo>
                    <a:pt x="5522" y="292302"/>
                  </a:moveTo>
                  <a:cubicBezTo>
                    <a:pt x="-19076" y="191793"/>
                    <a:pt x="42568" y="86539"/>
                    <a:pt x="109985" y="46292"/>
                  </a:cubicBezTo>
                  <a:cubicBezTo>
                    <a:pt x="167877" y="6045"/>
                    <a:pt x="261499" y="-35797"/>
                    <a:pt x="410027" y="50820"/>
                  </a:cubicBezTo>
                  <a:cubicBezTo>
                    <a:pt x="475211" y="92192"/>
                    <a:pt x="542104" y="249274"/>
                    <a:pt x="501086" y="294523"/>
                  </a:cubicBezTo>
                  <a:cubicBezTo>
                    <a:pt x="473858" y="319432"/>
                    <a:pt x="434725" y="320524"/>
                    <a:pt x="424166" y="304951"/>
                  </a:cubicBezTo>
                  <a:cubicBezTo>
                    <a:pt x="380481" y="278509"/>
                    <a:pt x="424522" y="214822"/>
                    <a:pt x="352552" y="145880"/>
                  </a:cubicBezTo>
                  <a:cubicBezTo>
                    <a:pt x="294506" y="106681"/>
                    <a:pt x="245563" y="91144"/>
                    <a:pt x="164988" y="142762"/>
                  </a:cubicBezTo>
                  <a:cubicBezTo>
                    <a:pt x="120437" y="179538"/>
                    <a:pt x="115417" y="219116"/>
                    <a:pt x="103931" y="284122"/>
                  </a:cubicBezTo>
                  <a:cubicBezTo>
                    <a:pt x="68747" y="338443"/>
                    <a:pt x="9749" y="307038"/>
                    <a:pt x="5522" y="2923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9" name="Арка 11"/>
            <p:cNvSpPr/>
            <p:nvPr/>
          </p:nvSpPr>
          <p:spPr>
            <a:xfrm rot="14123587">
              <a:off x="1887744" y="2278671"/>
              <a:ext cx="1259255" cy="1057048"/>
            </a:xfrm>
            <a:custGeom>
              <a:avLst/>
              <a:gdLst>
                <a:gd name="connsiteX0" fmla="*/ 0 w 1254523"/>
                <a:gd name="connsiteY0" fmla="*/ 684000 h 1368000"/>
                <a:gd name="connsiteX1" fmla="*/ 625914 w 1254523"/>
                <a:gd name="connsiteY1" fmla="*/ 2 h 1368000"/>
                <a:gd name="connsiteX2" fmla="*/ 1254520 w 1254523"/>
                <a:gd name="connsiteY2" fmla="*/ 681529 h 1368000"/>
                <a:gd name="connsiteX3" fmla="*/ 1126897 w 1254523"/>
                <a:gd name="connsiteY3" fmla="*/ 682031 h 1368000"/>
                <a:gd name="connsiteX4" fmla="*/ 626165 w 1254523"/>
                <a:gd name="connsiteY4" fmla="*/ 127624 h 1368000"/>
                <a:gd name="connsiteX5" fmla="*/ 127622 w 1254523"/>
                <a:gd name="connsiteY5" fmla="*/ 684000 h 1368000"/>
                <a:gd name="connsiteX6" fmla="*/ 0 w 1254523"/>
                <a:gd name="connsiteY6" fmla="*/ 684000 h 1368000"/>
                <a:gd name="connsiteX0" fmla="*/ 0 w 1254520"/>
                <a:gd name="connsiteY0" fmla="*/ 684000 h 684000"/>
                <a:gd name="connsiteX1" fmla="*/ 625914 w 1254520"/>
                <a:gd name="connsiteY1" fmla="*/ 2 h 684000"/>
                <a:gd name="connsiteX2" fmla="*/ 1254520 w 1254520"/>
                <a:gd name="connsiteY2" fmla="*/ 681529 h 684000"/>
                <a:gd name="connsiteX3" fmla="*/ 1126897 w 1254520"/>
                <a:gd name="connsiteY3" fmla="*/ 682031 h 684000"/>
                <a:gd name="connsiteX4" fmla="*/ 626165 w 1254520"/>
                <a:gd name="connsiteY4" fmla="*/ 127624 h 684000"/>
                <a:gd name="connsiteX5" fmla="*/ 104102 w 1254520"/>
                <a:gd name="connsiteY5" fmla="*/ 667771 h 684000"/>
                <a:gd name="connsiteX6" fmla="*/ 0 w 1254520"/>
                <a:gd name="connsiteY6" fmla="*/ 684000 h 684000"/>
                <a:gd name="connsiteX0" fmla="*/ 0 w 1254520"/>
                <a:gd name="connsiteY0" fmla="*/ 684000 h 684000"/>
                <a:gd name="connsiteX1" fmla="*/ 625914 w 1254520"/>
                <a:gd name="connsiteY1" fmla="*/ 2 h 684000"/>
                <a:gd name="connsiteX2" fmla="*/ 1254520 w 1254520"/>
                <a:gd name="connsiteY2" fmla="*/ 681529 h 684000"/>
                <a:gd name="connsiteX3" fmla="*/ 1126897 w 1254520"/>
                <a:gd name="connsiteY3" fmla="*/ 682031 h 684000"/>
                <a:gd name="connsiteX4" fmla="*/ 626165 w 1254520"/>
                <a:gd name="connsiteY4" fmla="*/ 127624 h 684000"/>
                <a:gd name="connsiteX5" fmla="*/ 104102 w 1254520"/>
                <a:gd name="connsiteY5" fmla="*/ 667771 h 684000"/>
                <a:gd name="connsiteX6" fmla="*/ 0 w 1254520"/>
                <a:gd name="connsiteY6" fmla="*/ 684000 h 684000"/>
                <a:gd name="connsiteX0" fmla="*/ 0 w 1254520"/>
                <a:gd name="connsiteY0" fmla="*/ 684000 h 695332"/>
                <a:gd name="connsiteX1" fmla="*/ 625914 w 1254520"/>
                <a:gd name="connsiteY1" fmla="*/ 2 h 695332"/>
                <a:gd name="connsiteX2" fmla="*/ 1254520 w 1254520"/>
                <a:gd name="connsiteY2" fmla="*/ 681529 h 695332"/>
                <a:gd name="connsiteX3" fmla="*/ 1126897 w 1254520"/>
                <a:gd name="connsiteY3" fmla="*/ 682031 h 695332"/>
                <a:gd name="connsiteX4" fmla="*/ 626165 w 1254520"/>
                <a:gd name="connsiteY4" fmla="*/ 127624 h 695332"/>
                <a:gd name="connsiteX5" fmla="*/ 104102 w 1254520"/>
                <a:gd name="connsiteY5" fmla="*/ 667771 h 695332"/>
                <a:gd name="connsiteX6" fmla="*/ 0 w 1254520"/>
                <a:gd name="connsiteY6" fmla="*/ 684000 h 695332"/>
                <a:gd name="connsiteX0" fmla="*/ 0 w 1254520"/>
                <a:gd name="connsiteY0" fmla="*/ 684000 h 685534"/>
                <a:gd name="connsiteX1" fmla="*/ 625914 w 1254520"/>
                <a:gd name="connsiteY1" fmla="*/ 2 h 685534"/>
                <a:gd name="connsiteX2" fmla="*/ 1254520 w 1254520"/>
                <a:gd name="connsiteY2" fmla="*/ 681529 h 685534"/>
                <a:gd name="connsiteX3" fmla="*/ 1126897 w 1254520"/>
                <a:gd name="connsiteY3" fmla="*/ 682031 h 685534"/>
                <a:gd name="connsiteX4" fmla="*/ 626165 w 1254520"/>
                <a:gd name="connsiteY4" fmla="*/ 127624 h 685534"/>
                <a:gd name="connsiteX5" fmla="*/ 107081 w 1254520"/>
                <a:gd name="connsiteY5" fmla="*/ 646682 h 685534"/>
                <a:gd name="connsiteX6" fmla="*/ 0 w 1254520"/>
                <a:gd name="connsiteY6" fmla="*/ 684000 h 685534"/>
                <a:gd name="connsiteX0" fmla="*/ 0 w 1254520"/>
                <a:gd name="connsiteY0" fmla="*/ 684000 h 687122"/>
                <a:gd name="connsiteX1" fmla="*/ 625914 w 1254520"/>
                <a:gd name="connsiteY1" fmla="*/ 2 h 687122"/>
                <a:gd name="connsiteX2" fmla="*/ 1254520 w 1254520"/>
                <a:gd name="connsiteY2" fmla="*/ 681529 h 687122"/>
                <a:gd name="connsiteX3" fmla="*/ 1126897 w 1254520"/>
                <a:gd name="connsiteY3" fmla="*/ 682031 h 687122"/>
                <a:gd name="connsiteX4" fmla="*/ 626165 w 1254520"/>
                <a:gd name="connsiteY4" fmla="*/ 127624 h 687122"/>
                <a:gd name="connsiteX5" fmla="*/ 107081 w 1254520"/>
                <a:gd name="connsiteY5" fmla="*/ 646682 h 687122"/>
                <a:gd name="connsiteX6" fmla="*/ 0 w 1254520"/>
                <a:gd name="connsiteY6" fmla="*/ 684000 h 68712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14933 w 1243288"/>
                <a:gd name="connsiteY4" fmla="*/ 127735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14933 w 1243288"/>
                <a:gd name="connsiteY4" fmla="*/ 127735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14933 w 1243288"/>
                <a:gd name="connsiteY4" fmla="*/ 127735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761"/>
                <a:gd name="connsiteX1" fmla="*/ 614682 w 1243288"/>
                <a:gd name="connsiteY1" fmla="*/ 113 h 682761"/>
                <a:gd name="connsiteX2" fmla="*/ 1243288 w 1243288"/>
                <a:gd name="connsiteY2" fmla="*/ 681640 h 682761"/>
                <a:gd name="connsiteX3" fmla="*/ 1115665 w 1243288"/>
                <a:gd name="connsiteY3" fmla="*/ 682142 h 682761"/>
                <a:gd name="connsiteX4" fmla="*/ 679495 w 1243288"/>
                <a:gd name="connsiteY4" fmla="*/ 97062 h 682761"/>
                <a:gd name="connsiteX5" fmla="*/ 95849 w 1243288"/>
                <a:gd name="connsiteY5" fmla="*/ 646793 h 682761"/>
                <a:gd name="connsiteX6" fmla="*/ 0 w 1243288"/>
                <a:gd name="connsiteY6" fmla="*/ 642678 h 682761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86 h 682150"/>
                <a:gd name="connsiteX1" fmla="*/ 614682 w 1243288"/>
                <a:gd name="connsiteY1" fmla="*/ 121 h 682150"/>
                <a:gd name="connsiteX2" fmla="*/ 1243288 w 1243288"/>
                <a:gd name="connsiteY2" fmla="*/ 681648 h 682150"/>
                <a:gd name="connsiteX3" fmla="*/ 1115665 w 1243288"/>
                <a:gd name="connsiteY3" fmla="*/ 682150 h 682150"/>
                <a:gd name="connsiteX4" fmla="*/ 679495 w 1243288"/>
                <a:gd name="connsiteY4" fmla="*/ 97070 h 682150"/>
                <a:gd name="connsiteX5" fmla="*/ 95849 w 1243288"/>
                <a:gd name="connsiteY5" fmla="*/ 646801 h 682150"/>
                <a:gd name="connsiteX6" fmla="*/ 0 w 1243288"/>
                <a:gd name="connsiteY6" fmla="*/ 642686 h 682150"/>
                <a:gd name="connsiteX0" fmla="*/ 0 w 1243288"/>
                <a:gd name="connsiteY0" fmla="*/ 642657 h 682121"/>
                <a:gd name="connsiteX1" fmla="*/ 614682 w 1243288"/>
                <a:gd name="connsiteY1" fmla="*/ 92 h 682121"/>
                <a:gd name="connsiteX2" fmla="*/ 1243288 w 1243288"/>
                <a:gd name="connsiteY2" fmla="*/ 681619 h 682121"/>
                <a:gd name="connsiteX3" fmla="*/ 1115665 w 1243288"/>
                <a:gd name="connsiteY3" fmla="*/ 682121 h 682121"/>
                <a:gd name="connsiteX4" fmla="*/ 679495 w 1243288"/>
                <a:gd name="connsiteY4" fmla="*/ 97041 h 682121"/>
                <a:gd name="connsiteX5" fmla="*/ 95849 w 1243288"/>
                <a:gd name="connsiteY5" fmla="*/ 646772 h 682121"/>
                <a:gd name="connsiteX6" fmla="*/ 0 w 1243288"/>
                <a:gd name="connsiteY6" fmla="*/ 642657 h 682121"/>
                <a:gd name="connsiteX0" fmla="*/ 0 w 1243288"/>
                <a:gd name="connsiteY0" fmla="*/ 642657 h 682121"/>
                <a:gd name="connsiteX1" fmla="*/ 614682 w 1243288"/>
                <a:gd name="connsiteY1" fmla="*/ 92 h 682121"/>
                <a:gd name="connsiteX2" fmla="*/ 1243288 w 1243288"/>
                <a:gd name="connsiteY2" fmla="*/ 681619 h 682121"/>
                <a:gd name="connsiteX3" fmla="*/ 1115665 w 1243288"/>
                <a:gd name="connsiteY3" fmla="*/ 682121 h 682121"/>
                <a:gd name="connsiteX4" fmla="*/ 679495 w 1243288"/>
                <a:gd name="connsiteY4" fmla="*/ 97041 h 682121"/>
                <a:gd name="connsiteX5" fmla="*/ 95849 w 1243288"/>
                <a:gd name="connsiteY5" fmla="*/ 646772 h 682121"/>
                <a:gd name="connsiteX6" fmla="*/ 0 w 1243288"/>
                <a:gd name="connsiteY6" fmla="*/ 642657 h 682121"/>
                <a:gd name="connsiteX0" fmla="*/ 0 w 1243288"/>
                <a:gd name="connsiteY0" fmla="*/ 642606 h 682070"/>
                <a:gd name="connsiteX1" fmla="*/ 614682 w 1243288"/>
                <a:gd name="connsiteY1" fmla="*/ 41 h 682070"/>
                <a:gd name="connsiteX2" fmla="*/ 1243288 w 1243288"/>
                <a:gd name="connsiteY2" fmla="*/ 681568 h 682070"/>
                <a:gd name="connsiteX3" fmla="*/ 1115665 w 1243288"/>
                <a:gd name="connsiteY3" fmla="*/ 682070 h 682070"/>
                <a:gd name="connsiteX4" fmla="*/ 679495 w 1243288"/>
                <a:gd name="connsiteY4" fmla="*/ 96990 h 682070"/>
                <a:gd name="connsiteX5" fmla="*/ 95849 w 1243288"/>
                <a:gd name="connsiteY5" fmla="*/ 646721 h 682070"/>
                <a:gd name="connsiteX6" fmla="*/ 0 w 1243288"/>
                <a:gd name="connsiteY6" fmla="*/ 642606 h 682070"/>
                <a:gd name="connsiteX0" fmla="*/ 0 w 1243288"/>
                <a:gd name="connsiteY0" fmla="*/ 649007 h 688471"/>
                <a:gd name="connsiteX1" fmla="*/ 614682 w 1243288"/>
                <a:gd name="connsiteY1" fmla="*/ 6442 h 688471"/>
                <a:gd name="connsiteX2" fmla="*/ 1243288 w 1243288"/>
                <a:gd name="connsiteY2" fmla="*/ 687969 h 688471"/>
                <a:gd name="connsiteX3" fmla="*/ 1115665 w 1243288"/>
                <a:gd name="connsiteY3" fmla="*/ 688471 h 688471"/>
                <a:gd name="connsiteX4" fmla="*/ 679495 w 1243288"/>
                <a:gd name="connsiteY4" fmla="*/ 103391 h 688471"/>
                <a:gd name="connsiteX5" fmla="*/ 95849 w 1243288"/>
                <a:gd name="connsiteY5" fmla="*/ 653122 h 688471"/>
                <a:gd name="connsiteX6" fmla="*/ 0 w 1243288"/>
                <a:gd name="connsiteY6" fmla="*/ 649007 h 688471"/>
                <a:gd name="connsiteX0" fmla="*/ 0 w 1260426"/>
                <a:gd name="connsiteY0" fmla="*/ 648663 h 688127"/>
                <a:gd name="connsiteX1" fmla="*/ 614682 w 1260426"/>
                <a:gd name="connsiteY1" fmla="*/ 6098 h 688127"/>
                <a:gd name="connsiteX2" fmla="*/ 1243288 w 1260426"/>
                <a:gd name="connsiteY2" fmla="*/ 687625 h 688127"/>
                <a:gd name="connsiteX3" fmla="*/ 1115665 w 1260426"/>
                <a:gd name="connsiteY3" fmla="*/ 688127 h 688127"/>
                <a:gd name="connsiteX4" fmla="*/ 679495 w 1260426"/>
                <a:gd name="connsiteY4" fmla="*/ 103047 h 688127"/>
                <a:gd name="connsiteX5" fmla="*/ 95849 w 1260426"/>
                <a:gd name="connsiteY5" fmla="*/ 652778 h 688127"/>
                <a:gd name="connsiteX6" fmla="*/ 0 w 1260426"/>
                <a:gd name="connsiteY6" fmla="*/ 648663 h 688127"/>
                <a:gd name="connsiteX0" fmla="*/ 0 w 1256192"/>
                <a:gd name="connsiteY0" fmla="*/ 642565 h 682029"/>
                <a:gd name="connsiteX1" fmla="*/ 614682 w 1256192"/>
                <a:gd name="connsiteY1" fmla="*/ 0 h 682029"/>
                <a:gd name="connsiteX2" fmla="*/ 1243288 w 1256192"/>
                <a:gd name="connsiteY2" fmla="*/ 681527 h 682029"/>
                <a:gd name="connsiteX3" fmla="*/ 1115665 w 1256192"/>
                <a:gd name="connsiteY3" fmla="*/ 682029 h 682029"/>
                <a:gd name="connsiteX4" fmla="*/ 679495 w 1256192"/>
                <a:gd name="connsiteY4" fmla="*/ 96949 h 682029"/>
                <a:gd name="connsiteX5" fmla="*/ 95849 w 1256192"/>
                <a:gd name="connsiteY5" fmla="*/ 646680 h 682029"/>
                <a:gd name="connsiteX6" fmla="*/ 0 w 1256192"/>
                <a:gd name="connsiteY6" fmla="*/ 642565 h 682029"/>
                <a:gd name="connsiteX0" fmla="*/ 0 w 1256926"/>
                <a:gd name="connsiteY0" fmla="*/ 642565 h 682029"/>
                <a:gd name="connsiteX1" fmla="*/ 614682 w 1256926"/>
                <a:gd name="connsiteY1" fmla="*/ 0 h 682029"/>
                <a:gd name="connsiteX2" fmla="*/ 1243288 w 1256926"/>
                <a:gd name="connsiteY2" fmla="*/ 681527 h 682029"/>
                <a:gd name="connsiteX3" fmla="*/ 1115665 w 1256926"/>
                <a:gd name="connsiteY3" fmla="*/ 682029 h 682029"/>
                <a:gd name="connsiteX4" fmla="*/ 679495 w 1256926"/>
                <a:gd name="connsiteY4" fmla="*/ 96949 h 682029"/>
                <a:gd name="connsiteX5" fmla="*/ 95849 w 1256926"/>
                <a:gd name="connsiteY5" fmla="*/ 646680 h 682029"/>
                <a:gd name="connsiteX6" fmla="*/ 0 w 1256926"/>
                <a:gd name="connsiteY6" fmla="*/ 642565 h 682029"/>
                <a:gd name="connsiteX0" fmla="*/ 0 w 1259526"/>
                <a:gd name="connsiteY0" fmla="*/ 642565 h 682029"/>
                <a:gd name="connsiteX1" fmla="*/ 614682 w 1259526"/>
                <a:gd name="connsiteY1" fmla="*/ 0 h 682029"/>
                <a:gd name="connsiteX2" fmla="*/ 1243288 w 1259526"/>
                <a:gd name="connsiteY2" fmla="*/ 681527 h 682029"/>
                <a:gd name="connsiteX3" fmla="*/ 1115665 w 1259526"/>
                <a:gd name="connsiteY3" fmla="*/ 682029 h 682029"/>
                <a:gd name="connsiteX4" fmla="*/ 679495 w 1259526"/>
                <a:gd name="connsiteY4" fmla="*/ 96949 h 682029"/>
                <a:gd name="connsiteX5" fmla="*/ 95849 w 1259526"/>
                <a:gd name="connsiteY5" fmla="*/ 646680 h 682029"/>
                <a:gd name="connsiteX6" fmla="*/ 0 w 1259526"/>
                <a:gd name="connsiteY6" fmla="*/ 642565 h 682029"/>
                <a:gd name="connsiteX0" fmla="*/ 0 w 1257982"/>
                <a:gd name="connsiteY0" fmla="*/ 650670 h 690134"/>
                <a:gd name="connsiteX1" fmla="*/ 614682 w 1257982"/>
                <a:gd name="connsiteY1" fmla="*/ 8105 h 690134"/>
                <a:gd name="connsiteX2" fmla="*/ 1243288 w 1257982"/>
                <a:gd name="connsiteY2" fmla="*/ 689632 h 690134"/>
                <a:gd name="connsiteX3" fmla="*/ 1115665 w 1257982"/>
                <a:gd name="connsiteY3" fmla="*/ 690134 h 690134"/>
                <a:gd name="connsiteX4" fmla="*/ 679495 w 1257982"/>
                <a:gd name="connsiteY4" fmla="*/ 105054 h 690134"/>
                <a:gd name="connsiteX5" fmla="*/ 95849 w 1257982"/>
                <a:gd name="connsiteY5" fmla="*/ 654785 h 690134"/>
                <a:gd name="connsiteX6" fmla="*/ 0 w 1257982"/>
                <a:gd name="connsiteY6" fmla="*/ 650670 h 690134"/>
                <a:gd name="connsiteX0" fmla="*/ 0 w 1257982"/>
                <a:gd name="connsiteY0" fmla="*/ 650670 h 689632"/>
                <a:gd name="connsiteX1" fmla="*/ 614682 w 1257982"/>
                <a:gd name="connsiteY1" fmla="*/ 8105 h 689632"/>
                <a:gd name="connsiteX2" fmla="*/ 1243288 w 1257982"/>
                <a:gd name="connsiteY2" fmla="*/ 689632 h 689632"/>
                <a:gd name="connsiteX3" fmla="*/ 1141556 w 1257982"/>
                <a:gd name="connsiteY3" fmla="*/ 681962 h 689632"/>
                <a:gd name="connsiteX4" fmla="*/ 679495 w 1257982"/>
                <a:gd name="connsiteY4" fmla="*/ 105054 h 689632"/>
                <a:gd name="connsiteX5" fmla="*/ 95849 w 1257982"/>
                <a:gd name="connsiteY5" fmla="*/ 654785 h 689632"/>
                <a:gd name="connsiteX6" fmla="*/ 0 w 1257982"/>
                <a:gd name="connsiteY6" fmla="*/ 650670 h 689632"/>
                <a:gd name="connsiteX0" fmla="*/ 0 w 1257982"/>
                <a:gd name="connsiteY0" fmla="*/ 650670 h 689632"/>
                <a:gd name="connsiteX1" fmla="*/ 614682 w 1257982"/>
                <a:gd name="connsiteY1" fmla="*/ 8105 h 689632"/>
                <a:gd name="connsiteX2" fmla="*/ 1243288 w 1257982"/>
                <a:gd name="connsiteY2" fmla="*/ 689632 h 689632"/>
                <a:gd name="connsiteX3" fmla="*/ 1141556 w 1257982"/>
                <a:gd name="connsiteY3" fmla="*/ 681962 h 689632"/>
                <a:gd name="connsiteX4" fmla="*/ 679495 w 1257982"/>
                <a:gd name="connsiteY4" fmla="*/ 105054 h 689632"/>
                <a:gd name="connsiteX5" fmla="*/ 95849 w 1257982"/>
                <a:gd name="connsiteY5" fmla="*/ 654785 h 689632"/>
                <a:gd name="connsiteX6" fmla="*/ 0 w 1257982"/>
                <a:gd name="connsiteY6" fmla="*/ 650670 h 689632"/>
                <a:gd name="connsiteX0" fmla="*/ 0 w 1257982"/>
                <a:gd name="connsiteY0" fmla="*/ 650670 h 689632"/>
                <a:gd name="connsiteX1" fmla="*/ 614682 w 1257982"/>
                <a:gd name="connsiteY1" fmla="*/ 8105 h 689632"/>
                <a:gd name="connsiteX2" fmla="*/ 1243288 w 1257982"/>
                <a:gd name="connsiteY2" fmla="*/ 689632 h 689632"/>
                <a:gd name="connsiteX3" fmla="*/ 1141556 w 1257982"/>
                <a:gd name="connsiteY3" fmla="*/ 681962 h 689632"/>
                <a:gd name="connsiteX4" fmla="*/ 679495 w 1257982"/>
                <a:gd name="connsiteY4" fmla="*/ 105054 h 689632"/>
                <a:gd name="connsiteX5" fmla="*/ 95849 w 1257982"/>
                <a:gd name="connsiteY5" fmla="*/ 654785 h 689632"/>
                <a:gd name="connsiteX6" fmla="*/ 0 w 1257982"/>
                <a:gd name="connsiteY6" fmla="*/ 650670 h 689632"/>
                <a:gd name="connsiteX0" fmla="*/ 0 w 1258018"/>
                <a:gd name="connsiteY0" fmla="*/ 652581 h 691543"/>
                <a:gd name="connsiteX1" fmla="*/ 616034 w 1258018"/>
                <a:gd name="connsiteY1" fmla="*/ 8057 h 691543"/>
                <a:gd name="connsiteX2" fmla="*/ 1243288 w 1258018"/>
                <a:gd name="connsiteY2" fmla="*/ 691543 h 691543"/>
                <a:gd name="connsiteX3" fmla="*/ 1141556 w 1258018"/>
                <a:gd name="connsiteY3" fmla="*/ 683873 h 691543"/>
                <a:gd name="connsiteX4" fmla="*/ 679495 w 1258018"/>
                <a:gd name="connsiteY4" fmla="*/ 106965 h 691543"/>
                <a:gd name="connsiteX5" fmla="*/ 95849 w 1258018"/>
                <a:gd name="connsiteY5" fmla="*/ 656696 h 691543"/>
                <a:gd name="connsiteX6" fmla="*/ 0 w 1258018"/>
                <a:gd name="connsiteY6" fmla="*/ 652581 h 691543"/>
                <a:gd name="connsiteX0" fmla="*/ 0 w 1258018"/>
                <a:gd name="connsiteY0" fmla="*/ 652581 h 691543"/>
                <a:gd name="connsiteX1" fmla="*/ 616034 w 1258018"/>
                <a:gd name="connsiteY1" fmla="*/ 8057 h 691543"/>
                <a:gd name="connsiteX2" fmla="*/ 1243288 w 1258018"/>
                <a:gd name="connsiteY2" fmla="*/ 691543 h 691543"/>
                <a:gd name="connsiteX3" fmla="*/ 1141556 w 1258018"/>
                <a:gd name="connsiteY3" fmla="*/ 683873 h 691543"/>
                <a:gd name="connsiteX4" fmla="*/ 679495 w 1258018"/>
                <a:gd name="connsiteY4" fmla="*/ 106965 h 691543"/>
                <a:gd name="connsiteX5" fmla="*/ 95849 w 1258018"/>
                <a:gd name="connsiteY5" fmla="*/ 656696 h 691543"/>
                <a:gd name="connsiteX6" fmla="*/ 0 w 1258018"/>
                <a:gd name="connsiteY6" fmla="*/ 652581 h 691543"/>
                <a:gd name="connsiteX0" fmla="*/ 0 w 1258018"/>
                <a:gd name="connsiteY0" fmla="*/ 652581 h 691543"/>
                <a:gd name="connsiteX1" fmla="*/ 616034 w 1258018"/>
                <a:gd name="connsiteY1" fmla="*/ 8057 h 691543"/>
                <a:gd name="connsiteX2" fmla="*/ 1243288 w 1258018"/>
                <a:gd name="connsiteY2" fmla="*/ 691543 h 691543"/>
                <a:gd name="connsiteX3" fmla="*/ 1141556 w 1258018"/>
                <a:gd name="connsiteY3" fmla="*/ 683873 h 691543"/>
                <a:gd name="connsiteX4" fmla="*/ 679495 w 1258018"/>
                <a:gd name="connsiteY4" fmla="*/ 106965 h 691543"/>
                <a:gd name="connsiteX5" fmla="*/ 95849 w 1258018"/>
                <a:gd name="connsiteY5" fmla="*/ 656696 h 691543"/>
                <a:gd name="connsiteX6" fmla="*/ 0 w 1258018"/>
                <a:gd name="connsiteY6" fmla="*/ 652581 h 691543"/>
                <a:gd name="connsiteX0" fmla="*/ 0 w 1260780"/>
                <a:gd name="connsiteY0" fmla="*/ 618850 h 691543"/>
                <a:gd name="connsiteX1" fmla="*/ 618796 w 1260780"/>
                <a:gd name="connsiteY1" fmla="*/ 8057 h 691543"/>
                <a:gd name="connsiteX2" fmla="*/ 1246050 w 1260780"/>
                <a:gd name="connsiteY2" fmla="*/ 691543 h 691543"/>
                <a:gd name="connsiteX3" fmla="*/ 1144318 w 1260780"/>
                <a:gd name="connsiteY3" fmla="*/ 683873 h 691543"/>
                <a:gd name="connsiteX4" fmla="*/ 682257 w 1260780"/>
                <a:gd name="connsiteY4" fmla="*/ 106965 h 691543"/>
                <a:gd name="connsiteX5" fmla="*/ 98611 w 1260780"/>
                <a:gd name="connsiteY5" fmla="*/ 656696 h 691543"/>
                <a:gd name="connsiteX6" fmla="*/ 0 w 1260780"/>
                <a:gd name="connsiteY6" fmla="*/ 618850 h 691543"/>
                <a:gd name="connsiteX0" fmla="*/ 47 w 1260827"/>
                <a:gd name="connsiteY0" fmla="*/ 618850 h 691543"/>
                <a:gd name="connsiteX1" fmla="*/ 618843 w 1260827"/>
                <a:gd name="connsiteY1" fmla="*/ 8057 h 691543"/>
                <a:gd name="connsiteX2" fmla="*/ 1246097 w 1260827"/>
                <a:gd name="connsiteY2" fmla="*/ 691543 h 691543"/>
                <a:gd name="connsiteX3" fmla="*/ 1144365 w 1260827"/>
                <a:gd name="connsiteY3" fmla="*/ 683873 h 691543"/>
                <a:gd name="connsiteX4" fmla="*/ 682304 w 1260827"/>
                <a:gd name="connsiteY4" fmla="*/ 106965 h 691543"/>
                <a:gd name="connsiteX5" fmla="*/ 98658 w 1260827"/>
                <a:gd name="connsiteY5" fmla="*/ 656696 h 691543"/>
                <a:gd name="connsiteX6" fmla="*/ 47 w 1260827"/>
                <a:gd name="connsiteY6" fmla="*/ 618850 h 691543"/>
                <a:gd name="connsiteX0" fmla="*/ 50 w 1260830"/>
                <a:gd name="connsiteY0" fmla="*/ 618850 h 692510"/>
                <a:gd name="connsiteX1" fmla="*/ 618846 w 1260830"/>
                <a:gd name="connsiteY1" fmla="*/ 8057 h 692510"/>
                <a:gd name="connsiteX2" fmla="*/ 1246100 w 1260830"/>
                <a:gd name="connsiteY2" fmla="*/ 691543 h 692510"/>
                <a:gd name="connsiteX3" fmla="*/ 1144368 w 1260830"/>
                <a:gd name="connsiteY3" fmla="*/ 683873 h 692510"/>
                <a:gd name="connsiteX4" fmla="*/ 682307 w 1260830"/>
                <a:gd name="connsiteY4" fmla="*/ 106965 h 692510"/>
                <a:gd name="connsiteX5" fmla="*/ 98661 w 1260830"/>
                <a:gd name="connsiteY5" fmla="*/ 656696 h 692510"/>
                <a:gd name="connsiteX6" fmla="*/ 50 w 1260830"/>
                <a:gd name="connsiteY6" fmla="*/ 618850 h 692510"/>
                <a:gd name="connsiteX0" fmla="*/ 50 w 1260830"/>
                <a:gd name="connsiteY0" fmla="*/ 618850 h 692510"/>
                <a:gd name="connsiteX1" fmla="*/ 618846 w 1260830"/>
                <a:gd name="connsiteY1" fmla="*/ 8057 h 692510"/>
                <a:gd name="connsiteX2" fmla="*/ 1246100 w 1260830"/>
                <a:gd name="connsiteY2" fmla="*/ 691543 h 692510"/>
                <a:gd name="connsiteX3" fmla="*/ 1144368 w 1260830"/>
                <a:gd name="connsiteY3" fmla="*/ 683873 h 692510"/>
                <a:gd name="connsiteX4" fmla="*/ 682307 w 1260830"/>
                <a:gd name="connsiteY4" fmla="*/ 106965 h 692510"/>
                <a:gd name="connsiteX5" fmla="*/ 98661 w 1260830"/>
                <a:gd name="connsiteY5" fmla="*/ 656696 h 692510"/>
                <a:gd name="connsiteX6" fmla="*/ 50 w 1260830"/>
                <a:gd name="connsiteY6" fmla="*/ 618850 h 692510"/>
                <a:gd name="connsiteX0" fmla="*/ 50 w 1260830"/>
                <a:gd name="connsiteY0" fmla="*/ 618850 h 692510"/>
                <a:gd name="connsiteX1" fmla="*/ 618846 w 1260830"/>
                <a:gd name="connsiteY1" fmla="*/ 8057 h 692510"/>
                <a:gd name="connsiteX2" fmla="*/ 1246100 w 1260830"/>
                <a:gd name="connsiteY2" fmla="*/ 691543 h 692510"/>
                <a:gd name="connsiteX3" fmla="*/ 1144368 w 1260830"/>
                <a:gd name="connsiteY3" fmla="*/ 683873 h 692510"/>
                <a:gd name="connsiteX4" fmla="*/ 682307 w 1260830"/>
                <a:gd name="connsiteY4" fmla="*/ 106965 h 692510"/>
                <a:gd name="connsiteX5" fmla="*/ 98661 w 1260830"/>
                <a:gd name="connsiteY5" fmla="*/ 656696 h 692510"/>
                <a:gd name="connsiteX6" fmla="*/ 50 w 1260830"/>
                <a:gd name="connsiteY6" fmla="*/ 618850 h 692510"/>
                <a:gd name="connsiteX0" fmla="*/ 50 w 1261634"/>
                <a:gd name="connsiteY0" fmla="*/ 620947 h 694607"/>
                <a:gd name="connsiteX1" fmla="*/ 618846 w 1261634"/>
                <a:gd name="connsiteY1" fmla="*/ 10154 h 694607"/>
                <a:gd name="connsiteX2" fmla="*/ 1246100 w 1261634"/>
                <a:gd name="connsiteY2" fmla="*/ 693640 h 694607"/>
                <a:gd name="connsiteX3" fmla="*/ 1144368 w 1261634"/>
                <a:gd name="connsiteY3" fmla="*/ 685970 h 694607"/>
                <a:gd name="connsiteX4" fmla="*/ 682307 w 1261634"/>
                <a:gd name="connsiteY4" fmla="*/ 109062 h 694607"/>
                <a:gd name="connsiteX5" fmla="*/ 98661 w 1261634"/>
                <a:gd name="connsiteY5" fmla="*/ 658793 h 694607"/>
                <a:gd name="connsiteX6" fmla="*/ 50 w 1261634"/>
                <a:gd name="connsiteY6" fmla="*/ 620947 h 694607"/>
                <a:gd name="connsiteX0" fmla="*/ 50 w 1261788"/>
                <a:gd name="connsiteY0" fmla="*/ 620764 h 694424"/>
                <a:gd name="connsiteX1" fmla="*/ 618846 w 1261788"/>
                <a:gd name="connsiteY1" fmla="*/ 9971 h 694424"/>
                <a:gd name="connsiteX2" fmla="*/ 1246100 w 1261788"/>
                <a:gd name="connsiteY2" fmla="*/ 693457 h 694424"/>
                <a:gd name="connsiteX3" fmla="*/ 1144368 w 1261788"/>
                <a:gd name="connsiteY3" fmla="*/ 685787 h 694424"/>
                <a:gd name="connsiteX4" fmla="*/ 682307 w 1261788"/>
                <a:gd name="connsiteY4" fmla="*/ 108879 h 694424"/>
                <a:gd name="connsiteX5" fmla="*/ 98661 w 1261788"/>
                <a:gd name="connsiteY5" fmla="*/ 658610 h 694424"/>
                <a:gd name="connsiteX6" fmla="*/ 50 w 1261788"/>
                <a:gd name="connsiteY6" fmla="*/ 620764 h 694424"/>
                <a:gd name="connsiteX0" fmla="*/ 50 w 1257988"/>
                <a:gd name="connsiteY0" fmla="*/ 620842 h 694502"/>
                <a:gd name="connsiteX1" fmla="*/ 618846 w 1257988"/>
                <a:gd name="connsiteY1" fmla="*/ 10049 h 694502"/>
                <a:gd name="connsiteX2" fmla="*/ 1242180 w 1257988"/>
                <a:gd name="connsiteY2" fmla="*/ 690830 h 694502"/>
                <a:gd name="connsiteX3" fmla="*/ 1144368 w 1257988"/>
                <a:gd name="connsiteY3" fmla="*/ 685865 h 694502"/>
                <a:gd name="connsiteX4" fmla="*/ 682307 w 1257988"/>
                <a:gd name="connsiteY4" fmla="*/ 108957 h 694502"/>
                <a:gd name="connsiteX5" fmla="*/ 98661 w 1257988"/>
                <a:gd name="connsiteY5" fmla="*/ 658688 h 694502"/>
                <a:gd name="connsiteX6" fmla="*/ 50 w 1257988"/>
                <a:gd name="connsiteY6" fmla="*/ 620842 h 694502"/>
                <a:gd name="connsiteX0" fmla="*/ 50 w 1263305"/>
                <a:gd name="connsiteY0" fmla="*/ 620170 h 693830"/>
                <a:gd name="connsiteX1" fmla="*/ 618846 w 1263305"/>
                <a:gd name="connsiteY1" fmla="*/ 9377 h 693830"/>
                <a:gd name="connsiteX2" fmla="*/ 1242180 w 1263305"/>
                <a:gd name="connsiteY2" fmla="*/ 690158 h 693830"/>
                <a:gd name="connsiteX3" fmla="*/ 1144368 w 1263305"/>
                <a:gd name="connsiteY3" fmla="*/ 685193 h 693830"/>
                <a:gd name="connsiteX4" fmla="*/ 682307 w 1263305"/>
                <a:gd name="connsiteY4" fmla="*/ 108285 h 693830"/>
                <a:gd name="connsiteX5" fmla="*/ 98661 w 1263305"/>
                <a:gd name="connsiteY5" fmla="*/ 658016 h 693830"/>
                <a:gd name="connsiteX6" fmla="*/ 50 w 1263305"/>
                <a:gd name="connsiteY6" fmla="*/ 620170 h 693830"/>
                <a:gd name="connsiteX0" fmla="*/ 50 w 1262835"/>
                <a:gd name="connsiteY0" fmla="*/ 623818 h 697478"/>
                <a:gd name="connsiteX1" fmla="*/ 618846 w 1262835"/>
                <a:gd name="connsiteY1" fmla="*/ 13025 h 697478"/>
                <a:gd name="connsiteX2" fmla="*/ 1242180 w 1262835"/>
                <a:gd name="connsiteY2" fmla="*/ 693806 h 697478"/>
                <a:gd name="connsiteX3" fmla="*/ 1144368 w 1262835"/>
                <a:gd name="connsiteY3" fmla="*/ 688841 h 697478"/>
                <a:gd name="connsiteX4" fmla="*/ 682307 w 1262835"/>
                <a:gd name="connsiteY4" fmla="*/ 111933 h 697478"/>
                <a:gd name="connsiteX5" fmla="*/ 98661 w 1262835"/>
                <a:gd name="connsiteY5" fmla="*/ 661664 h 697478"/>
                <a:gd name="connsiteX6" fmla="*/ 50 w 1262835"/>
                <a:gd name="connsiteY6" fmla="*/ 623818 h 697478"/>
                <a:gd name="connsiteX0" fmla="*/ 50 w 1262835"/>
                <a:gd name="connsiteY0" fmla="*/ 623818 h 953888"/>
                <a:gd name="connsiteX1" fmla="*/ 618846 w 1262835"/>
                <a:gd name="connsiteY1" fmla="*/ 13025 h 953888"/>
                <a:gd name="connsiteX2" fmla="*/ 1242180 w 1262835"/>
                <a:gd name="connsiteY2" fmla="*/ 693806 h 953888"/>
                <a:gd name="connsiteX3" fmla="*/ 813085 w 1262835"/>
                <a:gd name="connsiteY3" fmla="*/ 953888 h 953888"/>
                <a:gd name="connsiteX4" fmla="*/ 1144368 w 1262835"/>
                <a:gd name="connsiteY4" fmla="*/ 688841 h 953888"/>
                <a:gd name="connsiteX5" fmla="*/ 682307 w 1262835"/>
                <a:gd name="connsiteY5" fmla="*/ 111933 h 953888"/>
                <a:gd name="connsiteX6" fmla="*/ 98661 w 1262835"/>
                <a:gd name="connsiteY6" fmla="*/ 661664 h 953888"/>
                <a:gd name="connsiteX7" fmla="*/ 50 w 1262835"/>
                <a:gd name="connsiteY7" fmla="*/ 623818 h 95388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4368 w 1262835"/>
                <a:gd name="connsiteY5" fmla="*/ 688841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4368 w 1262835"/>
                <a:gd name="connsiteY5" fmla="*/ 688841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4368 w 1262835"/>
                <a:gd name="connsiteY5" fmla="*/ 688841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4368 w 1262835"/>
                <a:gd name="connsiteY5" fmla="*/ 688841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4368 w 1262835"/>
                <a:gd name="connsiteY5" fmla="*/ 688841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4958"/>
                <a:gd name="connsiteX1" fmla="*/ 618846 w 1262835"/>
                <a:gd name="connsiteY1" fmla="*/ 13025 h 1064958"/>
                <a:gd name="connsiteX2" fmla="*/ 1242180 w 1262835"/>
                <a:gd name="connsiteY2" fmla="*/ 693806 h 1064958"/>
                <a:gd name="connsiteX3" fmla="*/ 820021 w 1262835"/>
                <a:gd name="connsiteY3" fmla="*/ 1057041 h 1064958"/>
                <a:gd name="connsiteX4" fmla="*/ 813222 w 1262835"/>
                <a:gd name="connsiteY4" fmla="*/ 945303 h 1064958"/>
                <a:gd name="connsiteX5" fmla="*/ 1140311 w 1262835"/>
                <a:gd name="connsiteY5" fmla="*/ 694720 h 1064958"/>
                <a:gd name="connsiteX6" fmla="*/ 682307 w 1262835"/>
                <a:gd name="connsiteY6" fmla="*/ 111933 h 1064958"/>
                <a:gd name="connsiteX7" fmla="*/ 98661 w 1262835"/>
                <a:gd name="connsiteY7" fmla="*/ 661664 h 1064958"/>
                <a:gd name="connsiteX8" fmla="*/ 50 w 1262835"/>
                <a:gd name="connsiteY8" fmla="*/ 623818 h 1064958"/>
                <a:gd name="connsiteX0" fmla="*/ 50 w 1262835"/>
                <a:gd name="connsiteY0" fmla="*/ 623818 h 1064958"/>
                <a:gd name="connsiteX1" fmla="*/ 618846 w 1262835"/>
                <a:gd name="connsiteY1" fmla="*/ 13025 h 1064958"/>
                <a:gd name="connsiteX2" fmla="*/ 1242180 w 1262835"/>
                <a:gd name="connsiteY2" fmla="*/ 693806 h 1064958"/>
                <a:gd name="connsiteX3" fmla="*/ 820021 w 1262835"/>
                <a:gd name="connsiteY3" fmla="*/ 1057041 h 1064958"/>
                <a:gd name="connsiteX4" fmla="*/ 813222 w 1262835"/>
                <a:gd name="connsiteY4" fmla="*/ 945303 h 1064958"/>
                <a:gd name="connsiteX5" fmla="*/ 1140311 w 1262835"/>
                <a:gd name="connsiteY5" fmla="*/ 694720 h 1064958"/>
                <a:gd name="connsiteX6" fmla="*/ 682307 w 1262835"/>
                <a:gd name="connsiteY6" fmla="*/ 111933 h 1064958"/>
                <a:gd name="connsiteX7" fmla="*/ 98661 w 1262835"/>
                <a:gd name="connsiteY7" fmla="*/ 661664 h 1064958"/>
                <a:gd name="connsiteX8" fmla="*/ 50 w 1262835"/>
                <a:gd name="connsiteY8" fmla="*/ 623818 h 1064958"/>
                <a:gd name="connsiteX0" fmla="*/ 50 w 1262835"/>
                <a:gd name="connsiteY0" fmla="*/ 623818 h 1061526"/>
                <a:gd name="connsiteX1" fmla="*/ 618846 w 1262835"/>
                <a:gd name="connsiteY1" fmla="*/ 13025 h 1061526"/>
                <a:gd name="connsiteX2" fmla="*/ 1242180 w 1262835"/>
                <a:gd name="connsiteY2" fmla="*/ 693806 h 1061526"/>
                <a:gd name="connsiteX3" fmla="*/ 820021 w 1262835"/>
                <a:gd name="connsiteY3" fmla="*/ 1057041 h 1061526"/>
                <a:gd name="connsiteX4" fmla="*/ 503496 w 1262835"/>
                <a:gd name="connsiteY4" fmla="*/ 693973 h 1061526"/>
                <a:gd name="connsiteX5" fmla="*/ 813222 w 1262835"/>
                <a:gd name="connsiteY5" fmla="*/ 945303 h 1061526"/>
                <a:gd name="connsiteX6" fmla="*/ 1140311 w 1262835"/>
                <a:gd name="connsiteY6" fmla="*/ 694720 h 1061526"/>
                <a:gd name="connsiteX7" fmla="*/ 682307 w 1262835"/>
                <a:gd name="connsiteY7" fmla="*/ 111933 h 1061526"/>
                <a:gd name="connsiteX8" fmla="*/ 98661 w 1262835"/>
                <a:gd name="connsiteY8" fmla="*/ 661664 h 1061526"/>
                <a:gd name="connsiteX9" fmla="*/ 50 w 1262835"/>
                <a:gd name="connsiteY9" fmla="*/ 623818 h 1061526"/>
                <a:gd name="connsiteX0" fmla="*/ 50 w 1262835"/>
                <a:gd name="connsiteY0" fmla="*/ 623818 h 1065775"/>
                <a:gd name="connsiteX1" fmla="*/ 618846 w 1262835"/>
                <a:gd name="connsiteY1" fmla="*/ 13025 h 1065775"/>
                <a:gd name="connsiteX2" fmla="*/ 1242180 w 1262835"/>
                <a:gd name="connsiteY2" fmla="*/ 693806 h 1065775"/>
                <a:gd name="connsiteX3" fmla="*/ 820021 w 1262835"/>
                <a:gd name="connsiteY3" fmla="*/ 1057041 h 1065775"/>
                <a:gd name="connsiteX4" fmla="*/ 456943 w 1262835"/>
                <a:gd name="connsiteY4" fmla="*/ 878835 h 1065775"/>
                <a:gd name="connsiteX5" fmla="*/ 503496 w 1262835"/>
                <a:gd name="connsiteY5" fmla="*/ 693973 h 1065775"/>
                <a:gd name="connsiteX6" fmla="*/ 813222 w 1262835"/>
                <a:gd name="connsiteY6" fmla="*/ 945303 h 1065775"/>
                <a:gd name="connsiteX7" fmla="*/ 1140311 w 1262835"/>
                <a:gd name="connsiteY7" fmla="*/ 694720 h 1065775"/>
                <a:gd name="connsiteX8" fmla="*/ 682307 w 1262835"/>
                <a:gd name="connsiteY8" fmla="*/ 111933 h 1065775"/>
                <a:gd name="connsiteX9" fmla="*/ 98661 w 1262835"/>
                <a:gd name="connsiteY9" fmla="*/ 661664 h 1065775"/>
                <a:gd name="connsiteX10" fmla="*/ 50 w 1262835"/>
                <a:gd name="connsiteY10" fmla="*/ 623818 h 1065775"/>
                <a:gd name="connsiteX0" fmla="*/ 50 w 1262835"/>
                <a:gd name="connsiteY0" fmla="*/ 623818 h 1067039"/>
                <a:gd name="connsiteX1" fmla="*/ 618846 w 1262835"/>
                <a:gd name="connsiteY1" fmla="*/ 13025 h 1067039"/>
                <a:gd name="connsiteX2" fmla="*/ 1242180 w 1262835"/>
                <a:gd name="connsiteY2" fmla="*/ 693806 h 1067039"/>
                <a:gd name="connsiteX3" fmla="*/ 820021 w 1262835"/>
                <a:gd name="connsiteY3" fmla="*/ 1057041 h 1067039"/>
                <a:gd name="connsiteX4" fmla="*/ 456943 w 1262835"/>
                <a:gd name="connsiteY4" fmla="*/ 878835 h 1067039"/>
                <a:gd name="connsiteX5" fmla="*/ 503496 w 1262835"/>
                <a:gd name="connsiteY5" fmla="*/ 693973 h 1067039"/>
                <a:gd name="connsiteX6" fmla="*/ 813222 w 1262835"/>
                <a:gd name="connsiteY6" fmla="*/ 945303 h 1067039"/>
                <a:gd name="connsiteX7" fmla="*/ 1140311 w 1262835"/>
                <a:gd name="connsiteY7" fmla="*/ 694720 h 1067039"/>
                <a:gd name="connsiteX8" fmla="*/ 682307 w 1262835"/>
                <a:gd name="connsiteY8" fmla="*/ 111933 h 1067039"/>
                <a:gd name="connsiteX9" fmla="*/ 98661 w 1262835"/>
                <a:gd name="connsiteY9" fmla="*/ 661664 h 1067039"/>
                <a:gd name="connsiteX10" fmla="*/ 50 w 1262835"/>
                <a:gd name="connsiteY10" fmla="*/ 623818 h 1067039"/>
                <a:gd name="connsiteX0" fmla="*/ 50 w 1262835"/>
                <a:gd name="connsiteY0" fmla="*/ 623818 h 1062202"/>
                <a:gd name="connsiteX1" fmla="*/ 618846 w 1262835"/>
                <a:gd name="connsiteY1" fmla="*/ 13025 h 1062202"/>
                <a:gd name="connsiteX2" fmla="*/ 1242180 w 1262835"/>
                <a:gd name="connsiteY2" fmla="*/ 693806 h 1062202"/>
                <a:gd name="connsiteX3" fmla="*/ 820021 w 1262835"/>
                <a:gd name="connsiteY3" fmla="*/ 1057041 h 1062202"/>
                <a:gd name="connsiteX4" fmla="*/ 456943 w 1262835"/>
                <a:gd name="connsiteY4" fmla="*/ 878835 h 1062202"/>
                <a:gd name="connsiteX5" fmla="*/ 503496 w 1262835"/>
                <a:gd name="connsiteY5" fmla="*/ 693973 h 1062202"/>
                <a:gd name="connsiteX6" fmla="*/ 813222 w 1262835"/>
                <a:gd name="connsiteY6" fmla="*/ 945303 h 1062202"/>
                <a:gd name="connsiteX7" fmla="*/ 1140311 w 1262835"/>
                <a:gd name="connsiteY7" fmla="*/ 694720 h 1062202"/>
                <a:gd name="connsiteX8" fmla="*/ 682307 w 1262835"/>
                <a:gd name="connsiteY8" fmla="*/ 111933 h 1062202"/>
                <a:gd name="connsiteX9" fmla="*/ 98661 w 1262835"/>
                <a:gd name="connsiteY9" fmla="*/ 661664 h 1062202"/>
                <a:gd name="connsiteX10" fmla="*/ 50 w 1262835"/>
                <a:gd name="connsiteY10" fmla="*/ 623818 h 1062202"/>
                <a:gd name="connsiteX0" fmla="*/ 50 w 1262835"/>
                <a:gd name="connsiteY0" fmla="*/ 623818 h 1059249"/>
                <a:gd name="connsiteX1" fmla="*/ 618846 w 1262835"/>
                <a:gd name="connsiteY1" fmla="*/ 13025 h 1059249"/>
                <a:gd name="connsiteX2" fmla="*/ 1242180 w 1262835"/>
                <a:gd name="connsiteY2" fmla="*/ 693806 h 1059249"/>
                <a:gd name="connsiteX3" fmla="*/ 820021 w 1262835"/>
                <a:gd name="connsiteY3" fmla="*/ 1057041 h 1059249"/>
                <a:gd name="connsiteX4" fmla="*/ 456943 w 1262835"/>
                <a:gd name="connsiteY4" fmla="*/ 878835 h 1059249"/>
                <a:gd name="connsiteX5" fmla="*/ 503496 w 1262835"/>
                <a:gd name="connsiteY5" fmla="*/ 693973 h 1059249"/>
                <a:gd name="connsiteX6" fmla="*/ 813222 w 1262835"/>
                <a:gd name="connsiteY6" fmla="*/ 945303 h 1059249"/>
                <a:gd name="connsiteX7" fmla="*/ 1140311 w 1262835"/>
                <a:gd name="connsiteY7" fmla="*/ 694720 h 1059249"/>
                <a:gd name="connsiteX8" fmla="*/ 682307 w 1262835"/>
                <a:gd name="connsiteY8" fmla="*/ 111933 h 1059249"/>
                <a:gd name="connsiteX9" fmla="*/ 98661 w 1262835"/>
                <a:gd name="connsiteY9" fmla="*/ 661664 h 1059249"/>
                <a:gd name="connsiteX10" fmla="*/ 50 w 1262835"/>
                <a:gd name="connsiteY10" fmla="*/ 623818 h 1059249"/>
                <a:gd name="connsiteX0" fmla="*/ 50 w 1262835"/>
                <a:gd name="connsiteY0" fmla="*/ 623818 h 1060808"/>
                <a:gd name="connsiteX1" fmla="*/ 618846 w 1262835"/>
                <a:gd name="connsiteY1" fmla="*/ 13025 h 1060808"/>
                <a:gd name="connsiteX2" fmla="*/ 1242180 w 1262835"/>
                <a:gd name="connsiteY2" fmla="*/ 693806 h 1060808"/>
                <a:gd name="connsiteX3" fmla="*/ 820021 w 1262835"/>
                <a:gd name="connsiteY3" fmla="*/ 1057041 h 1060808"/>
                <a:gd name="connsiteX4" fmla="*/ 456943 w 1262835"/>
                <a:gd name="connsiteY4" fmla="*/ 878835 h 1060808"/>
                <a:gd name="connsiteX5" fmla="*/ 503496 w 1262835"/>
                <a:gd name="connsiteY5" fmla="*/ 693973 h 1060808"/>
                <a:gd name="connsiteX6" fmla="*/ 813222 w 1262835"/>
                <a:gd name="connsiteY6" fmla="*/ 945303 h 1060808"/>
                <a:gd name="connsiteX7" fmla="*/ 1140311 w 1262835"/>
                <a:gd name="connsiteY7" fmla="*/ 694720 h 1060808"/>
                <a:gd name="connsiteX8" fmla="*/ 682307 w 1262835"/>
                <a:gd name="connsiteY8" fmla="*/ 111933 h 1060808"/>
                <a:gd name="connsiteX9" fmla="*/ 98661 w 1262835"/>
                <a:gd name="connsiteY9" fmla="*/ 661664 h 1060808"/>
                <a:gd name="connsiteX10" fmla="*/ 50 w 1262835"/>
                <a:gd name="connsiteY10" fmla="*/ 623818 h 1060808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3222 w 1262835"/>
                <a:gd name="connsiteY6" fmla="*/ 945303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3222 w 1262835"/>
                <a:gd name="connsiteY6" fmla="*/ 945303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3222 w 1262835"/>
                <a:gd name="connsiteY6" fmla="*/ 945303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1474 w 1262835"/>
                <a:gd name="connsiteY5" fmla="*/ 690798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1474 w 1262835"/>
                <a:gd name="connsiteY5" fmla="*/ 690798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1474 w 1262835"/>
                <a:gd name="connsiteY5" fmla="*/ 690798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511474 w 1262835"/>
                <a:gd name="connsiteY6" fmla="*/ 690798 h 1061194"/>
                <a:gd name="connsiteX7" fmla="*/ 811125 w 1262835"/>
                <a:gd name="connsiteY7" fmla="*/ 952535 h 1061194"/>
                <a:gd name="connsiteX8" fmla="*/ 1140311 w 1262835"/>
                <a:gd name="connsiteY8" fmla="*/ 694720 h 1061194"/>
                <a:gd name="connsiteX9" fmla="*/ 682307 w 1262835"/>
                <a:gd name="connsiteY9" fmla="*/ 111933 h 1061194"/>
                <a:gd name="connsiteX10" fmla="*/ 98661 w 1262835"/>
                <a:gd name="connsiteY10" fmla="*/ 661664 h 1061194"/>
                <a:gd name="connsiteX11" fmla="*/ 50 w 1262835"/>
                <a:gd name="connsiteY1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6773 w 1262835"/>
                <a:gd name="connsiteY6" fmla="*/ 394282 h 1061194"/>
                <a:gd name="connsiteX7" fmla="*/ 615826 w 1262835"/>
                <a:gd name="connsiteY7" fmla="*/ 485062 h 1061194"/>
                <a:gd name="connsiteX8" fmla="*/ 511474 w 1262835"/>
                <a:gd name="connsiteY8" fmla="*/ 690798 h 1061194"/>
                <a:gd name="connsiteX9" fmla="*/ 811125 w 1262835"/>
                <a:gd name="connsiteY9" fmla="*/ 952535 h 1061194"/>
                <a:gd name="connsiteX10" fmla="*/ 1140311 w 1262835"/>
                <a:gd name="connsiteY10" fmla="*/ 694720 h 1061194"/>
                <a:gd name="connsiteX11" fmla="*/ 682307 w 1262835"/>
                <a:gd name="connsiteY11" fmla="*/ 111933 h 1061194"/>
                <a:gd name="connsiteX12" fmla="*/ 98661 w 1262835"/>
                <a:gd name="connsiteY12" fmla="*/ 661664 h 1061194"/>
                <a:gd name="connsiteX13" fmla="*/ 50 w 1262835"/>
                <a:gd name="connsiteY13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6773 w 1262835"/>
                <a:gd name="connsiteY6" fmla="*/ 39428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6773 w 1262835"/>
                <a:gd name="connsiteY6" fmla="*/ 39428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6773 w 1262835"/>
                <a:gd name="connsiteY6" fmla="*/ 39428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8124 w 1262835"/>
                <a:gd name="connsiteY6" fmla="*/ 39232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8124 w 1262835"/>
                <a:gd name="connsiteY6" fmla="*/ 39232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8124 w 1262835"/>
                <a:gd name="connsiteY6" fmla="*/ 39232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39497 w 1262835"/>
                <a:gd name="connsiteY7" fmla="*/ 500532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41457 w 1262835"/>
                <a:gd name="connsiteY7" fmla="*/ 501885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41457 w 1262835"/>
                <a:gd name="connsiteY7" fmla="*/ 501885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4314 w 1262835"/>
                <a:gd name="connsiteY7" fmla="*/ 655430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4314 w 1262835"/>
                <a:gd name="connsiteY7" fmla="*/ 655430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4314 w 1262835"/>
                <a:gd name="connsiteY7" fmla="*/ 655430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4314 w 1262835"/>
                <a:gd name="connsiteY7" fmla="*/ 655430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864933 w 1262835"/>
                <a:gd name="connsiteY8" fmla="*/ 685885 h 1061194"/>
                <a:gd name="connsiteX9" fmla="*/ 841457 w 1262835"/>
                <a:gd name="connsiteY9" fmla="*/ 501885 h 1061194"/>
                <a:gd name="connsiteX10" fmla="*/ 615826 w 1262835"/>
                <a:gd name="connsiteY10" fmla="*/ 485062 h 1061194"/>
                <a:gd name="connsiteX11" fmla="*/ 511474 w 1262835"/>
                <a:gd name="connsiteY11" fmla="*/ 690798 h 1061194"/>
                <a:gd name="connsiteX12" fmla="*/ 811125 w 1262835"/>
                <a:gd name="connsiteY12" fmla="*/ 952535 h 1061194"/>
                <a:gd name="connsiteX13" fmla="*/ 1140311 w 1262835"/>
                <a:gd name="connsiteY13" fmla="*/ 694720 h 1061194"/>
                <a:gd name="connsiteX14" fmla="*/ 682307 w 1262835"/>
                <a:gd name="connsiteY14" fmla="*/ 111933 h 1061194"/>
                <a:gd name="connsiteX15" fmla="*/ 98661 w 1262835"/>
                <a:gd name="connsiteY15" fmla="*/ 661664 h 1061194"/>
                <a:gd name="connsiteX16" fmla="*/ 50 w 1262835"/>
                <a:gd name="connsiteY16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864933 w 1262835"/>
                <a:gd name="connsiteY8" fmla="*/ 685885 h 1061194"/>
                <a:gd name="connsiteX9" fmla="*/ 841457 w 1262835"/>
                <a:gd name="connsiteY9" fmla="*/ 501885 h 1061194"/>
                <a:gd name="connsiteX10" fmla="*/ 615826 w 1262835"/>
                <a:gd name="connsiteY10" fmla="*/ 485062 h 1061194"/>
                <a:gd name="connsiteX11" fmla="*/ 511474 w 1262835"/>
                <a:gd name="connsiteY11" fmla="*/ 690798 h 1061194"/>
                <a:gd name="connsiteX12" fmla="*/ 811125 w 1262835"/>
                <a:gd name="connsiteY12" fmla="*/ 952535 h 1061194"/>
                <a:gd name="connsiteX13" fmla="*/ 1140311 w 1262835"/>
                <a:gd name="connsiteY13" fmla="*/ 694720 h 1061194"/>
                <a:gd name="connsiteX14" fmla="*/ 682307 w 1262835"/>
                <a:gd name="connsiteY14" fmla="*/ 111933 h 1061194"/>
                <a:gd name="connsiteX15" fmla="*/ 98661 w 1262835"/>
                <a:gd name="connsiteY15" fmla="*/ 661664 h 1061194"/>
                <a:gd name="connsiteX16" fmla="*/ 50 w 1262835"/>
                <a:gd name="connsiteY16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864933 w 1262835"/>
                <a:gd name="connsiteY8" fmla="*/ 685885 h 1061194"/>
                <a:gd name="connsiteX9" fmla="*/ 841457 w 1262835"/>
                <a:gd name="connsiteY9" fmla="*/ 501885 h 1061194"/>
                <a:gd name="connsiteX10" fmla="*/ 615826 w 1262835"/>
                <a:gd name="connsiteY10" fmla="*/ 485062 h 1061194"/>
                <a:gd name="connsiteX11" fmla="*/ 511474 w 1262835"/>
                <a:gd name="connsiteY11" fmla="*/ 690798 h 1061194"/>
                <a:gd name="connsiteX12" fmla="*/ 811125 w 1262835"/>
                <a:gd name="connsiteY12" fmla="*/ 952535 h 1061194"/>
                <a:gd name="connsiteX13" fmla="*/ 1140311 w 1262835"/>
                <a:gd name="connsiteY13" fmla="*/ 694720 h 1061194"/>
                <a:gd name="connsiteX14" fmla="*/ 682307 w 1262835"/>
                <a:gd name="connsiteY14" fmla="*/ 111933 h 1061194"/>
                <a:gd name="connsiteX15" fmla="*/ 98661 w 1262835"/>
                <a:gd name="connsiteY15" fmla="*/ 661664 h 1061194"/>
                <a:gd name="connsiteX16" fmla="*/ 50 w 1262835"/>
                <a:gd name="connsiteY16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806 w 1262835"/>
                <a:gd name="connsiteY8" fmla="*/ 842484 h 1061194"/>
                <a:gd name="connsiteX9" fmla="*/ 864933 w 1262835"/>
                <a:gd name="connsiteY9" fmla="*/ 685885 h 1061194"/>
                <a:gd name="connsiteX10" fmla="*/ 841457 w 1262835"/>
                <a:gd name="connsiteY10" fmla="*/ 501885 h 1061194"/>
                <a:gd name="connsiteX11" fmla="*/ 615826 w 1262835"/>
                <a:gd name="connsiteY11" fmla="*/ 485062 h 1061194"/>
                <a:gd name="connsiteX12" fmla="*/ 511474 w 1262835"/>
                <a:gd name="connsiteY12" fmla="*/ 690798 h 1061194"/>
                <a:gd name="connsiteX13" fmla="*/ 811125 w 1262835"/>
                <a:gd name="connsiteY13" fmla="*/ 952535 h 1061194"/>
                <a:gd name="connsiteX14" fmla="*/ 1140311 w 1262835"/>
                <a:gd name="connsiteY14" fmla="*/ 694720 h 1061194"/>
                <a:gd name="connsiteX15" fmla="*/ 682307 w 1262835"/>
                <a:gd name="connsiteY15" fmla="*/ 111933 h 1061194"/>
                <a:gd name="connsiteX16" fmla="*/ 98661 w 1262835"/>
                <a:gd name="connsiteY16" fmla="*/ 661664 h 1061194"/>
                <a:gd name="connsiteX17" fmla="*/ 50 w 1262835"/>
                <a:gd name="connsiteY17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806 w 1262835"/>
                <a:gd name="connsiteY8" fmla="*/ 842484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806 w 1262835"/>
                <a:gd name="connsiteY8" fmla="*/ 842484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806 w 1262835"/>
                <a:gd name="connsiteY8" fmla="*/ 842484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806 w 1262835"/>
                <a:gd name="connsiteY8" fmla="*/ 842484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17562 w 1262835"/>
                <a:gd name="connsiteY9" fmla="*/ 731745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17700 w 1262835"/>
                <a:gd name="connsiteY9" fmla="*/ 723161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17700 w 1262835"/>
                <a:gd name="connsiteY9" fmla="*/ 723161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17700 w 1262835"/>
                <a:gd name="connsiteY9" fmla="*/ 723161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17700 w 1262835"/>
                <a:gd name="connsiteY9" fmla="*/ 723161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717700 w 1262835"/>
                <a:gd name="connsiteY10" fmla="*/ 723161 h 1061194"/>
                <a:gd name="connsiteX11" fmla="*/ 864933 w 1262835"/>
                <a:gd name="connsiteY11" fmla="*/ 685885 h 1061194"/>
                <a:gd name="connsiteX12" fmla="*/ 841457 w 1262835"/>
                <a:gd name="connsiteY12" fmla="*/ 501885 h 1061194"/>
                <a:gd name="connsiteX13" fmla="*/ 615826 w 1262835"/>
                <a:gd name="connsiteY13" fmla="*/ 485062 h 1061194"/>
                <a:gd name="connsiteX14" fmla="*/ 511474 w 1262835"/>
                <a:gd name="connsiteY14" fmla="*/ 690798 h 1061194"/>
                <a:gd name="connsiteX15" fmla="*/ 811125 w 1262835"/>
                <a:gd name="connsiteY15" fmla="*/ 952535 h 1061194"/>
                <a:gd name="connsiteX16" fmla="*/ 1140311 w 1262835"/>
                <a:gd name="connsiteY16" fmla="*/ 694720 h 1061194"/>
                <a:gd name="connsiteX17" fmla="*/ 682307 w 1262835"/>
                <a:gd name="connsiteY17" fmla="*/ 111933 h 1061194"/>
                <a:gd name="connsiteX18" fmla="*/ 98661 w 1262835"/>
                <a:gd name="connsiteY18" fmla="*/ 661664 h 1061194"/>
                <a:gd name="connsiteX19" fmla="*/ 50 w 1262835"/>
                <a:gd name="connsiteY19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717700 w 1262835"/>
                <a:gd name="connsiteY10" fmla="*/ 723161 h 1061194"/>
                <a:gd name="connsiteX11" fmla="*/ 864933 w 1262835"/>
                <a:gd name="connsiteY11" fmla="*/ 685885 h 1061194"/>
                <a:gd name="connsiteX12" fmla="*/ 841457 w 1262835"/>
                <a:gd name="connsiteY12" fmla="*/ 501885 h 1061194"/>
                <a:gd name="connsiteX13" fmla="*/ 615826 w 1262835"/>
                <a:gd name="connsiteY13" fmla="*/ 485062 h 1061194"/>
                <a:gd name="connsiteX14" fmla="*/ 511474 w 1262835"/>
                <a:gd name="connsiteY14" fmla="*/ 690798 h 1061194"/>
                <a:gd name="connsiteX15" fmla="*/ 811125 w 1262835"/>
                <a:gd name="connsiteY15" fmla="*/ 952535 h 1061194"/>
                <a:gd name="connsiteX16" fmla="*/ 1140311 w 1262835"/>
                <a:gd name="connsiteY16" fmla="*/ 694720 h 1061194"/>
                <a:gd name="connsiteX17" fmla="*/ 682307 w 1262835"/>
                <a:gd name="connsiteY17" fmla="*/ 111933 h 1061194"/>
                <a:gd name="connsiteX18" fmla="*/ 98661 w 1262835"/>
                <a:gd name="connsiteY18" fmla="*/ 661664 h 1061194"/>
                <a:gd name="connsiteX19" fmla="*/ 50 w 1262835"/>
                <a:gd name="connsiteY19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717700 w 1262835"/>
                <a:gd name="connsiteY10" fmla="*/ 723161 h 1061194"/>
                <a:gd name="connsiteX11" fmla="*/ 864933 w 1262835"/>
                <a:gd name="connsiteY11" fmla="*/ 685885 h 1061194"/>
                <a:gd name="connsiteX12" fmla="*/ 841457 w 1262835"/>
                <a:gd name="connsiteY12" fmla="*/ 501885 h 1061194"/>
                <a:gd name="connsiteX13" fmla="*/ 615826 w 1262835"/>
                <a:gd name="connsiteY13" fmla="*/ 485062 h 1061194"/>
                <a:gd name="connsiteX14" fmla="*/ 511474 w 1262835"/>
                <a:gd name="connsiteY14" fmla="*/ 690798 h 1061194"/>
                <a:gd name="connsiteX15" fmla="*/ 811125 w 1262835"/>
                <a:gd name="connsiteY15" fmla="*/ 952535 h 1061194"/>
                <a:gd name="connsiteX16" fmla="*/ 1140311 w 1262835"/>
                <a:gd name="connsiteY16" fmla="*/ 694720 h 1061194"/>
                <a:gd name="connsiteX17" fmla="*/ 682307 w 1262835"/>
                <a:gd name="connsiteY17" fmla="*/ 111933 h 1061194"/>
                <a:gd name="connsiteX18" fmla="*/ 98661 w 1262835"/>
                <a:gd name="connsiteY18" fmla="*/ 661664 h 1061194"/>
                <a:gd name="connsiteX19" fmla="*/ 50 w 1262835"/>
                <a:gd name="connsiteY19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717700 w 1262835"/>
                <a:gd name="connsiteY10" fmla="*/ 723161 h 1061194"/>
                <a:gd name="connsiteX11" fmla="*/ 864933 w 1262835"/>
                <a:gd name="connsiteY11" fmla="*/ 685885 h 1061194"/>
                <a:gd name="connsiteX12" fmla="*/ 841457 w 1262835"/>
                <a:gd name="connsiteY12" fmla="*/ 501885 h 1061194"/>
                <a:gd name="connsiteX13" fmla="*/ 615826 w 1262835"/>
                <a:gd name="connsiteY13" fmla="*/ 485062 h 1061194"/>
                <a:gd name="connsiteX14" fmla="*/ 511474 w 1262835"/>
                <a:gd name="connsiteY14" fmla="*/ 690798 h 1061194"/>
                <a:gd name="connsiteX15" fmla="*/ 811125 w 1262835"/>
                <a:gd name="connsiteY15" fmla="*/ 952535 h 1061194"/>
                <a:gd name="connsiteX16" fmla="*/ 1140311 w 1262835"/>
                <a:gd name="connsiteY16" fmla="*/ 694720 h 1061194"/>
                <a:gd name="connsiteX17" fmla="*/ 682307 w 1262835"/>
                <a:gd name="connsiteY17" fmla="*/ 111933 h 1061194"/>
                <a:gd name="connsiteX18" fmla="*/ 98661 w 1262835"/>
                <a:gd name="connsiteY18" fmla="*/ 661664 h 1061194"/>
                <a:gd name="connsiteX19" fmla="*/ 50 w 1262835"/>
                <a:gd name="connsiteY19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17700 w 1262835"/>
                <a:gd name="connsiteY11" fmla="*/ 723161 h 1061194"/>
                <a:gd name="connsiteX12" fmla="*/ 864933 w 1262835"/>
                <a:gd name="connsiteY12" fmla="*/ 685885 h 1061194"/>
                <a:gd name="connsiteX13" fmla="*/ 841457 w 1262835"/>
                <a:gd name="connsiteY13" fmla="*/ 501885 h 1061194"/>
                <a:gd name="connsiteX14" fmla="*/ 615826 w 1262835"/>
                <a:gd name="connsiteY14" fmla="*/ 485062 h 1061194"/>
                <a:gd name="connsiteX15" fmla="*/ 511474 w 1262835"/>
                <a:gd name="connsiteY15" fmla="*/ 690798 h 1061194"/>
                <a:gd name="connsiteX16" fmla="*/ 811125 w 1262835"/>
                <a:gd name="connsiteY16" fmla="*/ 952535 h 1061194"/>
                <a:gd name="connsiteX17" fmla="*/ 1140311 w 1262835"/>
                <a:gd name="connsiteY17" fmla="*/ 694720 h 1061194"/>
                <a:gd name="connsiteX18" fmla="*/ 682307 w 1262835"/>
                <a:gd name="connsiteY18" fmla="*/ 111933 h 1061194"/>
                <a:gd name="connsiteX19" fmla="*/ 98661 w 1262835"/>
                <a:gd name="connsiteY19" fmla="*/ 661664 h 1061194"/>
                <a:gd name="connsiteX20" fmla="*/ 50 w 1262835"/>
                <a:gd name="connsiteY2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744770 w 1262835"/>
                <a:gd name="connsiteY12" fmla="*/ 600075 h 1061194"/>
                <a:gd name="connsiteX13" fmla="*/ 717700 w 1262835"/>
                <a:gd name="connsiteY13" fmla="*/ 723161 h 1061194"/>
                <a:gd name="connsiteX14" fmla="*/ 864933 w 1262835"/>
                <a:gd name="connsiteY14" fmla="*/ 685885 h 1061194"/>
                <a:gd name="connsiteX15" fmla="*/ 841457 w 1262835"/>
                <a:gd name="connsiteY15" fmla="*/ 501885 h 1061194"/>
                <a:gd name="connsiteX16" fmla="*/ 615826 w 1262835"/>
                <a:gd name="connsiteY16" fmla="*/ 485062 h 1061194"/>
                <a:gd name="connsiteX17" fmla="*/ 511474 w 1262835"/>
                <a:gd name="connsiteY17" fmla="*/ 690798 h 1061194"/>
                <a:gd name="connsiteX18" fmla="*/ 811125 w 1262835"/>
                <a:gd name="connsiteY18" fmla="*/ 952535 h 1061194"/>
                <a:gd name="connsiteX19" fmla="*/ 1140311 w 1262835"/>
                <a:gd name="connsiteY19" fmla="*/ 694720 h 1061194"/>
                <a:gd name="connsiteX20" fmla="*/ 682307 w 1262835"/>
                <a:gd name="connsiteY20" fmla="*/ 111933 h 1061194"/>
                <a:gd name="connsiteX21" fmla="*/ 98661 w 1262835"/>
                <a:gd name="connsiteY21" fmla="*/ 661664 h 1061194"/>
                <a:gd name="connsiteX22" fmla="*/ 50 w 1262835"/>
                <a:gd name="connsiteY2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00725 w 1262835"/>
                <a:gd name="connsiteY12" fmla="*/ 653152 h 1061194"/>
                <a:gd name="connsiteX13" fmla="*/ 744770 w 1262835"/>
                <a:gd name="connsiteY13" fmla="*/ 600075 h 1061194"/>
                <a:gd name="connsiteX14" fmla="*/ 717700 w 1262835"/>
                <a:gd name="connsiteY14" fmla="*/ 723161 h 1061194"/>
                <a:gd name="connsiteX15" fmla="*/ 864933 w 1262835"/>
                <a:gd name="connsiteY15" fmla="*/ 685885 h 1061194"/>
                <a:gd name="connsiteX16" fmla="*/ 841457 w 1262835"/>
                <a:gd name="connsiteY16" fmla="*/ 501885 h 1061194"/>
                <a:gd name="connsiteX17" fmla="*/ 615826 w 1262835"/>
                <a:gd name="connsiteY17" fmla="*/ 485062 h 1061194"/>
                <a:gd name="connsiteX18" fmla="*/ 511474 w 1262835"/>
                <a:gd name="connsiteY18" fmla="*/ 690798 h 1061194"/>
                <a:gd name="connsiteX19" fmla="*/ 811125 w 1262835"/>
                <a:gd name="connsiteY19" fmla="*/ 952535 h 1061194"/>
                <a:gd name="connsiteX20" fmla="*/ 1140311 w 1262835"/>
                <a:gd name="connsiteY20" fmla="*/ 694720 h 1061194"/>
                <a:gd name="connsiteX21" fmla="*/ 682307 w 1262835"/>
                <a:gd name="connsiteY21" fmla="*/ 111933 h 1061194"/>
                <a:gd name="connsiteX22" fmla="*/ 98661 w 1262835"/>
                <a:gd name="connsiteY22" fmla="*/ 661664 h 1061194"/>
                <a:gd name="connsiteX23" fmla="*/ 50 w 1262835"/>
                <a:gd name="connsiteY23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00725 w 1262835"/>
                <a:gd name="connsiteY12" fmla="*/ 653152 h 1061194"/>
                <a:gd name="connsiteX13" fmla="*/ 744770 w 1262835"/>
                <a:gd name="connsiteY13" fmla="*/ 600075 h 1061194"/>
                <a:gd name="connsiteX14" fmla="*/ 717700 w 1262835"/>
                <a:gd name="connsiteY14" fmla="*/ 723161 h 1061194"/>
                <a:gd name="connsiteX15" fmla="*/ 864933 w 1262835"/>
                <a:gd name="connsiteY15" fmla="*/ 685885 h 1061194"/>
                <a:gd name="connsiteX16" fmla="*/ 841457 w 1262835"/>
                <a:gd name="connsiteY16" fmla="*/ 501885 h 1061194"/>
                <a:gd name="connsiteX17" fmla="*/ 615826 w 1262835"/>
                <a:gd name="connsiteY17" fmla="*/ 485062 h 1061194"/>
                <a:gd name="connsiteX18" fmla="*/ 511474 w 1262835"/>
                <a:gd name="connsiteY18" fmla="*/ 690798 h 1061194"/>
                <a:gd name="connsiteX19" fmla="*/ 811125 w 1262835"/>
                <a:gd name="connsiteY19" fmla="*/ 952535 h 1061194"/>
                <a:gd name="connsiteX20" fmla="*/ 1140311 w 1262835"/>
                <a:gd name="connsiteY20" fmla="*/ 694720 h 1061194"/>
                <a:gd name="connsiteX21" fmla="*/ 682307 w 1262835"/>
                <a:gd name="connsiteY21" fmla="*/ 111933 h 1061194"/>
                <a:gd name="connsiteX22" fmla="*/ 98661 w 1262835"/>
                <a:gd name="connsiteY22" fmla="*/ 661664 h 1061194"/>
                <a:gd name="connsiteX23" fmla="*/ 50 w 1262835"/>
                <a:gd name="connsiteY23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00725 w 1262835"/>
                <a:gd name="connsiteY12" fmla="*/ 653152 h 1061194"/>
                <a:gd name="connsiteX13" fmla="*/ 744770 w 1262835"/>
                <a:gd name="connsiteY13" fmla="*/ 600075 h 1061194"/>
                <a:gd name="connsiteX14" fmla="*/ 717700 w 1262835"/>
                <a:gd name="connsiteY14" fmla="*/ 723161 h 1061194"/>
                <a:gd name="connsiteX15" fmla="*/ 864933 w 1262835"/>
                <a:gd name="connsiteY15" fmla="*/ 685885 h 1061194"/>
                <a:gd name="connsiteX16" fmla="*/ 841457 w 1262835"/>
                <a:gd name="connsiteY16" fmla="*/ 501885 h 1061194"/>
                <a:gd name="connsiteX17" fmla="*/ 615826 w 1262835"/>
                <a:gd name="connsiteY17" fmla="*/ 485062 h 1061194"/>
                <a:gd name="connsiteX18" fmla="*/ 511474 w 1262835"/>
                <a:gd name="connsiteY18" fmla="*/ 690798 h 1061194"/>
                <a:gd name="connsiteX19" fmla="*/ 811125 w 1262835"/>
                <a:gd name="connsiteY19" fmla="*/ 952535 h 1061194"/>
                <a:gd name="connsiteX20" fmla="*/ 1140311 w 1262835"/>
                <a:gd name="connsiteY20" fmla="*/ 694720 h 1061194"/>
                <a:gd name="connsiteX21" fmla="*/ 682307 w 1262835"/>
                <a:gd name="connsiteY21" fmla="*/ 111933 h 1061194"/>
                <a:gd name="connsiteX22" fmla="*/ 98661 w 1262835"/>
                <a:gd name="connsiteY22" fmla="*/ 661664 h 1061194"/>
                <a:gd name="connsiteX23" fmla="*/ 50 w 1262835"/>
                <a:gd name="connsiteY23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9951 w 1262835"/>
                <a:gd name="connsiteY12" fmla="*/ 619913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9951 w 1262835"/>
                <a:gd name="connsiteY12" fmla="*/ 619913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9951 w 1262835"/>
                <a:gd name="connsiteY12" fmla="*/ 619913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8196 w 1262835"/>
                <a:gd name="connsiteY11" fmla="*/ 516544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8196 w 1262835"/>
                <a:gd name="connsiteY11" fmla="*/ 516544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8196 w 1262835"/>
                <a:gd name="connsiteY11" fmla="*/ 516544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3085"/>
                <a:gd name="connsiteY0" fmla="*/ 619126 h 1056502"/>
                <a:gd name="connsiteX1" fmla="*/ 618846 w 1263085"/>
                <a:gd name="connsiteY1" fmla="*/ 8333 h 1056502"/>
                <a:gd name="connsiteX2" fmla="*/ 1242180 w 1263085"/>
                <a:gd name="connsiteY2" fmla="*/ 689114 h 1056502"/>
                <a:gd name="connsiteX3" fmla="*/ 820021 w 1263085"/>
                <a:gd name="connsiteY3" fmla="*/ 1052349 h 1056502"/>
                <a:gd name="connsiteX4" fmla="*/ 456943 w 1263085"/>
                <a:gd name="connsiteY4" fmla="*/ 874143 h 1056502"/>
                <a:gd name="connsiteX5" fmla="*/ 519377 w 1263085"/>
                <a:gd name="connsiteY5" fmla="*/ 439855 h 1056502"/>
                <a:gd name="connsiteX6" fmla="*/ 891436 w 1263085"/>
                <a:gd name="connsiteY6" fmla="*/ 387023 h 1056502"/>
                <a:gd name="connsiteX7" fmla="*/ 981609 w 1263085"/>
                <a:gd name="connsiteY7" fmla="*/ 654656 h 1056502"/>
                <a:gd name="connsiteX8" fmla="*/ 785198 w 1263085"/>
                <a:gd name="connsiteY8" fmla="*/ 834480 h 1056502"/>
                <a:gd name="connsiteX9" fmla="*/ 615212 w 1263085"/>
                <a:gd name="connsiteY9" fmla="*/ 766367 h 1056502"/>
                <a:gd name="connsiteX10" fmla="*/ 609925 w 1263085"/>
                <a:gd name="connsiteY10" fmla="*/ 560199 h 1056502"/>
                <a:gd name="connsiteX11" fmla="*/ 808196 w 1263085"/>
                <a:gd name="connsiteY11" fmla="*/ 511852 h 1056502"/>
                <a:gd name="connsiteX12" fmla="*/ 866639 w 1263085"/>
                <a:gd name="connsiteY12" fmla="*/ 615829 h 1056502"/>
                <a:gd name="connsiteX13" fmla="*/ 800725 w 1263085"/>
                <a:gd name="connsiteY13" fmla="*/ 648460 h 1056502"/>
                <a:gd name="connsiteX14" fmla="*/ 744770 w 1263085"/>
                <a:gd name="connsiteY14" fmla="*/ 595383 h 1056502"/>
                <a:gd name="connsiteX15" fmla="*/ 717700 w 1263085"/>
                <a:gd name="connsiteY15" fmla="*/ 718469 h 1056502"/>
                <a:gd name="connsiteX16" fmla="*/ 864933 w 1263085"/>
                <a:gd name="connsiteY16" fmla="*/ 681193 h 1056502"/>
                <a:gd name="connsiteX17" fmla="*/ 841457 w 1263085"/>
                <a:gd name="connsiteY17" fmla="*/ 497193 h 1056502"/>
                <a:gd name="connsiteX18" fmla="*/ 615826 w 1263085"/>
                <a:gd name="connsiteY18" fmla="*/ 480370 h 1056502"/>
                <a:gd name="connsiteX19" fmla="*/ 511474 w 1263085"/>
                <a:gd name="connsiteY19" fmla="*/ 686106 h 1056502"/>
                <a:gd name="connsiteX20" fmla="*/ 811125 w 1263085"/>
                <a:gd name="connsiteY20" fmla="*/ 947843 h 1056502"/>
                <a:gd name="connsiteX21" fmla="*/ 1140311 w 1263085"/>
                <a:gd name="connsiteY21" fmla="*/ 690028 h 1056502"/>
                <a:gd name="connsiteX22" fmla="*/ 682307 w 1263085"/>
                <a:gd name="connsiteY22" fmla="*/ 107241 h 1056502"/>
                <a:gd name="connsiteX23" fmla="*/ 98661 w 1263085"/>
                <a:gd name="connsiteY23" fmla="*/ 656972 h 1056502"/>
                <a:gd name="connsiteX24" fmla="*/ 50 w 1263085"/>
                <a:gd name="connsiteY24" fmla="*/ 619126 h 1056502"/>
                <a:gd name="connsiteX0" fmla="*/ 50 w 1259187"/>
                <a:gd name="connsiteY0" fmla="*/ 619948 h 1057324"/>
                <a:gd name="connsiteX1" fmla="*/ 618846 w 1259187"/>
                <a:gd name="connsiteY1" fmla="*/ 9155 h 1057324"/>
                <a:gd name="connsiteX2" fmla="*/ 1242180 w 1259187"/>
                <a:gd name="connsiteY2" fmla="*/ 689936 h 1057324"/>
                <a:gd name="connsiteX3" fmla="*/ 820021 w 1259187"/>
                <a:gd name="connsiteY3" fmla="*/ 1053171 h 1057324"/>
                <a:gd name="connsiteX4" fmla="*/ 456943 w 1259187"/>
                <a:gd name="connsiteY4" fmla="*/ 874965 h 1057324"/>
                <a:gd name="connsiteX5" fmla="*/ 519377 w 1259187"/>
                <a:gd name="connsiteY5" fmla="*/ 440677 h 1057324"/>
                <a:gd name="connsiteX6" fmla="*/ 891436 w 1259187"/>
                <a:gd name="connsiteY6" fmla="*/ 387845 h 1057324"/>
                <a:gd name="connsiteX7" fmla="*/ 981609 w 1259187"/>
                <a:gd name="connsiteY7" fmla="*/ 655478 h 1057324"/>
                <a:gd name="connsiteX8" fmla="*/ 785198 w 1259187"/>
                <a:gd name="connsiteY8" fmla="*/ 835302 h 1057324"/>
                <a:gd name="connsiteX9" fmla="*/ 615212 w 1259187"/>
                <a:gd name="connsiteY9" fmla="*/ 767189 h 1057324"/>
                <a:gd name="connsiteX10" fmla="*/ 609925 w 1259187"/>
                <a:gd name="connsiteY10" fmla="*/ 561021 h 1057324"/>
                <a:gd name="connsiteX11" fmla="*/ 808196 w 1259187"/>
                <a:gd name="connsiteY11" fmla="*/ 512674 h 1057324"/>
                <a:gd name="connsiteX12" fmla="*/ 866639 w 1259187"/>
                <a:gd name="connsiteY12" fmla="*/ 616651 h 1057324"/>
                <a:gd name="connsiteX13" fmla="*/ 800725 w 1259187"/>
                <a:gd name="connsiteY13" fmla="*/ 649282 h 1057324"/>
                <a:gd name="connsiteX14" fmla="*/ 744770 w 1259187"/>
                <a:gd name="connsiteY14" fmla="*/ 596205 h 1057324"/>
                <a:gd name="connsiteX15" fmla="*/ 717700 w 1259187"/>
                <a:gd name="connsiteY15" fmla="*/ 719291 h 1057324"/>
                <a:gd name="connsiteX16" fmla="*/ 864933 w 1259187"/>
                <a:gd name="connsiteY16" fmla="*/ 682015 h 1057324"/>
                <a:gd name="connsiteX17" fmla="*/ 841457 w 1259187"/>
                <a:gd name="connsiteY17" fmla="*/ 498015 h 1057324"/>
                <a:gd name="connsiteX18" fmla="*/ 615826 w 1259187"/>
                <a:gd name="connsiteY18" fmla="*/ 481192 h 1057324"/>
                <a:gd name="connsiteX19" fmla="*/ 511474 w 1259187"/>
                <a:gd name="connsiteY19" fmla="*/ 686928 h 1057324"/>
                <a:gd name="connsiteX20" fmla="*/ 811125 w 1259187"/>
                <a:gd name="connsiteY20" fmla="*/ 948665 h 1057324"/>
                <a:gd name="connsiteX21" fmla="*/ 1140311 w 1259187"/>
                <a:gd name="connsiteY21" fmla="*/ 690850 h 1057324"/>
                <a:gd name="connsiteX22" fmla="*/ 682307 w 1259187"/>
                <a:gd name="connsiteY22" fmla="*/ 108063 h 1057324"/>
                <a:gd name="connsiteX23" fmla="*/ 98661 w 1259187"/>
                <a:gd name="connsiteY23" fmla="*/ 657794 h 1057324"/>
                <a:gd name="connsiteX24" fmla="*/ 50 w 1259187"/>
                <a:gd name="connsiteY24" fmla="*/ 619948 h 1057324"/>
                <a:gd name="connsiteX0" fmla="*/ 50 w 1259187"/>
                <a:gd name="connsiteY0" fmla="*/ 619948 h 1057324"/>
                <a:gd name="connsiteX1" fmla="*/ 618846 w 1259187"/>
                <a:gd name="connsiteY1" fmla="*/ 9155 h 1057324"/>
                <a:gd name="connsiteX2" fmla="*/ 1242180 w 1259187"/>
                <a:gd name="connsiteY2" fmla="*/ 689936 h 1057324"/>
                <a:gd name="connsiteX3" fmla="*/ 820021 w 1259187"/>
                <a:gd name="connsiteY3" fmla="*/ 1053171 h 1057324"/>
                <a:gd name="connsiteX4" fmla="*/ 456943 w 1259187"/>
                <a:gd name="connsiteY4" fmla="*/ 874965 h 1057324"/>
                <a:gd name="connsiteX5" fmla="*/ 519377 w 1259187"/>
                <a:gd name="connsiteY5" fmla="*/ 440677 h 1057324"/>
                <a:gd name="connsiteX6" fmla="*/ 891436 w 1259187"/>
                <a:gd name="connsiteY6" fmla="*/ 387845 h 1057324"/>
                <a:gd name="connsiteX7" fmla="*/ 981609 w 1259187"/>
                <a:gd name="connsiteY7" fmla="*/ 655478 h 1057324"/>
                <a:gd name="connsiteX8" fmla="*/ 785198 w 1259187"/>
                <a:gd name="connsiteY8" fmla="*/ 835302 h 1057324"/>
                <a:gd name="connsiteX9" fmla="*/ 615212 w 1259187"/>
                <a:gd name="connsiteY9" fmla="*/ 767189 h 1057324"/>
                <a:gd name="connsiteX10" fmla="*/ 609925 w 1259187"/>
                <a:gd name="connsiteY10" fmla="*/ 561021 h 1057324"/>
                <a:gd name="connsiteX11" fmla="*/ 808196 w 1259187"/>
                <a:gd name="connsiteY11" fmla="*/ 512674 h 1057324"/>
                <a:gd name="connsiteX12" fmla="*/ 866639 w 1259187"/>
                <a:gd name="connsiteY12" fmla="*/ 616651 h 1057324"/>
                <a:gd name="connsiteX13" fmla="*/ 800725 w 1259187"/>
                <a:gd name="connsiteY13" fmla="*/ 649282 h 1057324"/>
                <a:gd name="connsiteX14" fmla="*/ 744770 w 1259187"/>
                <a:gd name="connsiteY14" fmla="*/ 596205 h 1057324"/>
                <a:gd name="connsiteX15" fmla="*/ 717700 w 1259187"/>
                <a:gd name="connsiteY15" fmla="*/ 719291 h 1057324"/>
                <a:gd name="connsiteX16" fmla="*/ 864933 w 1259187"/>
                <a:gd name="connsiteY16" fmla="*/ 682015 h 1057324"/>
                <a:gd name="connsiteX17" fmla="*/ 841457 w 1259187"/>
                <a:gd name="connsiteY17" fmla="*/ 498015 h 1057324"/>
                <a:gd name="connsiteX18" fmla="*/ 615826 w 1259187"/>
                <a:gd name="connsiteY18" fmla="*/ 481192 h 1057324"/>
                <a:gd name="connsiteX19" fmla="*/ 511474 w 1259187"/>
                <a:gd name="connsiteY19" fmla="*/ 686928 h 1057324"/>
                <a:gd name="connsiteX20" fmla="*/ 811125 w 1259187"/>
                <a:gd name="connsiteY20" fmla="*/ 948665 h 1057324"/>
                <a:gd name="connsiteX21" fmla="*/ 1140311 w 1259187"/>
                <a:gd name="connsiteY21" fmla="*/ 690850 h 1057324"/>
                <a:gd name="connsiteX22" fmla="*/ 682307 w 1259187"/>
                <a:gd name="connsiteY22" fmla="*/ 108063 h 1057324"/>
                <a:gd name="connsiteX23" fmla="*/ 98661 w 1259187"/>
                <a:gd name="connsiteY23" fmla="*/ 657794 h 1057324"/>
                <a:gd name="connsiteX24" fmla="*/ 50 w 1259187"/>
                <a:gd name="connsiteY24" fmla="*/ 619948 h 1057324"/>
                <a:gd name="connsiteX0" fmla="*/ 50 w 1256703"/>
                <a:gd name="connsiteY0" fmla="*/ 620080 h 1057456"/>
                <a:gd name="connsiteX1" fmla="*/ 618846 w 1256703"/>
                <a:gd name="connsiteY1" fmla="*/ 9287 h 1057456"/>
                <a:gd name="connsiteX2" fmla="*/ 1239612 w 1256703"/>
                <a:gd name="connsiteY2" fmla="*/ 685403 h 1057456"/>
                <a:gd name="connsiteX3" fmla="*/ 820021 w 1256703"/>
                <a:gd name="connsiteY3" fmla="*/ 1053303 h 1057456"/>
                <a:gd name="connsiteX4" fmla="*/ 456943 w 1256703"/>
                <a:gd name="connsiteY4" fmla="*/ 875097 h 1057456"/>
                <a:gd name="connsiteX5" fmla="*/ 519377 w 1256703"/>
                <a:gd name="connsiteY5" fmla="*/ 440809 h 1057456"/>
                <a:gd name="connsiteX6" fmla="*/ 891436 w 1256703"/>
                <a:gd name="connsiteY6" fmla="*/ 387977 h 1057456"/>
                <a:gd name="connsiteX7" fmla="*/ 981609 w 1256703"/>
                <a:gd name="connsiteY7" fmla="*/ 655610 h 1057456"/>
                <a:gd name="connsiteX8" fmla="*/ 785198 w 1256703"/>
                <a:gd name="connsiteY8" fmla="*/ 835434 h 1057456"/>
                <a:gd name="connsiteX9" fmla="*/ 615212 w 1256703"/>
                <a:gd name="connsiteY9" fmla="*/ 767321 h 1057456"/>
                <a:gd name="connsiteX10" fmla="*/ 609925 w 1256703"/>
                <a:gd name="connsiteY10" fmla="*/ 561153 h 1057456"/>
                <a:gd name="connsiteX11" fmla="*/ 808196 w 1256703"/>
                <a:gd name="connsiteY11" fmla="*/ 512806 h 1057456"/>
                <a:gd name="connsiteX12" fmla="*/ 866639 w 1256703"/>
                <a:gd name="connsiteY12" fmla="*/ 616783 h 1057456"/>
                <a:gd name="connsiteX13" fmla="*/ 800725 w 1256703"/>
                <a:gd name="connsiteY13" fmla="*/ 649414 h 1057456"/>
                <a:gd name="connsiteX14" fmla="*/ 744770 w 1256703"/>
                <a:gd name="connsiteY14" fmla="*/ 596337 h 1057456"/>
                <a:gd name="connsiteX15" fmla="*/ 717700 w 1256703"/>
                <a:gd name="connsiteY15" fmla="*/ 719423 h 1057456"/>
                <a:gd name="connsiteX16" fmla="*/ 864933 w 1256703"/>
                <a:gd name="connsiteY16" fmla="*/ 682147 h 1057456"/>
                <a:gd name="connsiteX17" fmla="*/ 841457 w 1256703"/>
                <a:gd name="connsiteY17" fmla="*/ 498147 h 1057456"/>
                <a:gd name="connsiteX18" fmla="*/ 615826 w 1256703"/>
                <a:gd name="connsiteY18" fmla="*/ 481324 h 1057456"/>
                <a:gd name="connsiteX19" fmla="*/ 511474 w 1256703"/>
                <a:gd name="connsiteY19" fmla="*/ 687060 h 1057456"/>
                <a:gd name="connsiteX20" fmla="*/ 811125 w 1256703"/>
                <a:gd name="connsiteY20" fmla="*/ 948797 h 1057456"/>
                <a:gd name="connsiteX21" fmla="*/ 1140311 w 1256703"/>
                <a:gd name="connsiteY21" fmla="*/ 690982 h 1057456"/>
                <a:gd name="connsiteX22" fmla="*/ 682307 w 1256703"/>
                <a:gd name="connsiteY22" fmla="*/ 108195 h 1057456"/>
                <a:gd name="connsiteX23" fmla="*/ 98661 w 1256703"/>
                <a:gd name="connsiteY23" fmla="*/ 657926 h 1057456"/>
                <a:gd name="connsiteX24" fmla="*/ 50 w 1256703"/>
                <a:gd name="connsiteY24" fmla="*/ 620080 h 1057456"/>
                <a:gd name="connsiteX0" fmla="*/ 50 w 1256703"/>
                <a:gd name="connsiteY0" fmla="*/ 620080 h 1057456"/>
                <a:gd name="connsiteX1" fmla="*/ 618846 w 1256703"/>
                <a:gd name="connsiteY1" fmla="*/ 9287 h 1057456"/>
                <a:gd name="connsiteX2" fmla="*/ 1239612 w 1256703"/>
                <a:gd name="connsiteY2" fmla="*/ 685403 h 1057456"/>
                <a:gd name="connsiteX3" fmla="*/ 820021 w 1256703"/>
                <a:gd name="connsiteY3" fmla="*/ 1053303 h 1057456"/>
                <a:gd name="connsiteX4" fmla="*/ 456943 w 1256703"/>
                <a:gd name="connsiteY4" fmla="*/ 875097 h 1057456"/>
                <a:gd name="connsiteX5" fmla="*/ 519377 w 1256703"/>
                <a:gd name="connsiteY5" fmla="*/ 440809 h 1057456"/>
                <a:gd name="connsiteX6" fmla="*/ 891436 w 1256703"/>
                <a:gd name="connsiteY6" fmla="*/ 387977 h 1057456"/>
                <a:gd name="connsiteX7" fmla="*/ 981609 w 1256703"/>
                <a:gd name="connsiteY7" fmla="*/ 655610 h 1057456"/>
                <a:gd name="connsiteX8" fmla="*/ 785198 w 1256703"/>
                <a:gd name="connsiteY8" fmla="*/ 835434 h 1057456"/>
                <a:gd name="connsiteX9" fmla="*/ 615212 w 1256703"/>
                <a:gd name="connsiteY9" fmla="*/ 767321 h 1057456"/>
                <a:gd name="connsiteX10" fmla="*/ 609925 w 1256703"/>
                <a:gd name="connsiteY10" fmla="*/ 561153 h 1057456"/>
                <a:gd name="connsiteX11" fmla="*/ 808196 w 1256703"/>
                <a:gd name="connsiteY11" fmla="*/ 512806 h 1057456"/>
                <a:gd name="connsiteX12" fmla="*/ 866639 w 1256703"/>
                <a:gd name="connsiteY12" fmla="*/ 616783 h 1057456"/>
                <a:gd name="connsiteX13" fmla="*/ 800725 w 1256703"/>
                <a:gd name="connsiteY13" fmla="*/ 649414 h 1057456"/>
                <a:gd name="connsiteX14" fmla="*/ 744770 w 1256703"/>
                <a:gd name="connsiteY14" fmla="*/ 596337 h 1057456"/>
                <a:gd name="connsiteX15" fmla="*/ 717700 w 1256703"/>
                <a:gd name="connsiteY15" fmla="*/ 719423 h 1057456"/>
                <a:gd name="connsiteX16" fmla="*/ 864933 w 1256703"/>
                <a:gd name="connsiteY16" fmla="*/ 682147 h 1057456"/>
                <a:gd name="connsiteX17" fmla="*/ 841457 w 1256703"/>
                <a:gd name="connsiteY17" fmla="*/ 498147 h 1057456"/>
                <a:gd name="connsiteX18" fmla="*/ 615826 w 1256703"/>
                <a:gd name="connsiteY18" fmla="*/ 481324 h 1057456"/>
                <a:gd name="connsiteX19" fmla="*/ 511474 w 1256703"/>
                <a:gd name="connsiteY19" fmla="*/ 687060 h 1057456"/>
                <a:gd name="connsiteX20" fmla="*/ 811125 w 1256703"/>
                <a:gd name="connsiteY20" fmla="*/ 948797 h 1057456"/>
                <a:gd name="connsiteX21" fmla="*/ 1140311 w 1256703"/>
                <a:gd name="connsiteY21" fmla="*/ 690982 h 1057456"/>
                <a:gd name="connsiteX22" fmla="*/ 682307 w 1256703"/>
                <a:gd name="connsiteY22" fmla="*/ 108195 h 1057456"/>
                <a:gd name="connsiteX23" fmla="*/ 98661 w 1256703"/>
                <a:gd name="connsiteY23" fmla="*/ 657926 h 1057456"/>
                <a:gd name="connsiteX24" fmla="*/ 50 w 1256703"/>
                <a:gd name="connsiteY24" fmla="*/ 620080 h 1057456"/>
                <a:gd name="connsiteX0" fmla="*/ 50 w 1263432"/>
                <a:gd name="connsiteY0" fmla="*/ 619485 h 1056861"/>
                <a:gd name="connsiteX1" fmla="*/ 618846 w 1263432"/>
                <a:gd name="connsiteY1" fmla="*/ 8692 h 1056861"/>
                <a:gd name="connsiteX2" fmla="*/ 1239612 w 1263432"/>
                <a:gd name="connsiteY2" fmla="*/ 684808 h 1056861"/>
                <a:gd name="connsiteX3" fmla="*/ 820021 w 1263432"/>
                <a:gd name="connsiteY3" fmla="*/ 1052708 h 1056861"/>
                <a:gd name="connsiteX4" fmla="*/ 456943 w 1263432"/>
                <a:gd name="connsiteY4" fmla="*/ 874502 h 1056861"/>
                <a:gd name="connsiteX5" fmla="*/ 519377 w 1263432"/>
                <a:gd name="connsiteY5" fmla="*/ 440214 h 1056861"/>
                <a:gd name="connsiteX6" fmla="*/ 891436 w 1263432"/>
                <a:gd name="connsiteY6" fmla="*/ 387382 h 1056861"/>
                <a:gd name="connsiteX7" fmla="*/ 981609 w 1263432"/>
                <a:gd name="connsiteY7" fmla="*/ 655015 h 1056861"/>
                <a:gd name="connsiteX8" fmla="*/ 785198 w 1263432"/>
                <a:gd name="connsiteY8" fmla="*/ 834839 h 1056861"/>
                <a:gd name="connsiteX9" fmla="*/ 615212 w 1263432"/>
                <a:gd name="connsiteY9" fmla="*/ 766726 h 1056861"/>
                <a:gd name="connsiteX10" fmla="*/ 609925 w 1263432"/>
                <a:gd name="connsiteY10" fmla="*/ 560558 h 1056861"/>
                <a:gd name="connsiteX11" fmla="*/ 808196 w 1263432"/>
                <a:gd name="connsiteY11" fmla="*/ 512211 h 1056861"/>
                <a:gd name="connsiteX12" fmla="*/ 866639 w 1263432"/>
                <a:gd name="connsiteY12" fmla="*/ 616188 h 1056861"/>
                <a:gd name="connsiteX13" fmla="*/ 800725 w 1263432"/>
                <a:gd name="connsiteY13" fmla="*/ 648819 h 1056861"/>
                <a:gd name="connsiteX14" fmla="*/ 744770 w 1263432"/>
                <a:gd name="connsiteY14" fmla="*/ 595742 h 1056861"/>
                <a:gd name="connsiteX15" fmla="*/ 717700 w 1263432"/>
                <a:gd name="connsiteY15" fmla="*/ 718828 h 1056861"/>
                <a:gd name="connsiteX16" fmla="*/ 864933 w 1263432"/>
                <a:gd name="connsiteY16" fmla="*/ 681552 h 1056861"/>
                <a:gd name="connsiteX17" fmla="*/ 841457 w 1263432"/>
                <a:gd name="connsiteY17" fmla="*/ 497552 h 1056861"/>
                <a:gd name="connsiteX18" fmla="*/ 615826 w 1263432"/>
                <a:gd name="connsiteY18" fmla="*/ 480729 h 1056861"/>
                <a:gd name="connsiteX19" fmla="*/ 511474 w 1263432"/>
                <a:gd name="connsiteY19" fmla="*/ 686465 h 1056861"/>
                <a:gd name="connsiteX20" fmla="*/ 811125 w 1263432"/>
                <a:gd name="connsiteY20" fmla="*/ 948202 h 1056861"/>
                <a:gd name="connsiteX21" fmla="*/ 1140311 w 1263432"/>
                <a:gd name="connsiteY21" fmla="*/ 690387 h 1056861"/>
                <a:gd name="connsiteX22" fmla="*/ 682307 w 1263432"/>
                <a:gd name="connsiteY22" fmla="*/ 107600 h 1056861"/>
                <a:gd name="connsiteX23" fmla="*/ 98661 w 1263432"/>
                <a:gd name="connsiteY23" fmla="*/ 657331 h 1056861"/>
                <a:gd name="connsiteX24" fmla="*/ 50 w 1263432"/>
                <a:gd name="connsiteY24" fmla="*/ 619485 h 1056861"/>
                <a:gd name="connsiteX0" fmla="*/ 50 w 1259255"/>
                <a:gd name="connsiteY0" fmla="*/ 619672 h 1057048"/>
                <a:gd name="connsiteX1" fmla="*/ 618846 w 1259255"/>
                <a:gd name="connsiteY1" fmla="*/ 8879 h 1057048"/>
                <a:gd name="connsiteX2" fmla="*/ 1239612 w 1259255"/>
                <a:gd name="connsiteY2" fmla="*/ 684995 h 1057048"/>
                <a:gd name="connsiteX3" fmla="*/ 820021 w 1259255"/>
                <a:gd name="connsiteY3" fmla="*/ 1052895 h 1057048"/>
                <a:gd name="connsiteX4" fmla="*/ 456943 w 1259255"/>
                <a:gd name="connsiteY4" fmla="*/ 874689 h 1057048"/>
                <a:gd name="connsiteX5" fmla="*/ 519377 w 1259255"/>
                <a:gd name="connsiteY5" fmla="*/ 440401 h 1057048"/>
                <a:gd name="connsiteX6" fmla="*/ 891436 w 1259255"/>
                <a:gd name="connsiteY6" fmla="*/ 387569 h 1057048"/>
                <a:gd name="connsiteX7" fmla="*/ 981609 w 1259255"/>
                <a:gd name="connsiteY7" fmla="*/ 655202 h 1057048"/>
                <a:gd name="connsiteX8" fmla="*/ 785198 w 1259255"/>
                <a:gd name="connsiteY8" fmla="*/ 835026 h 1057048"/>
                <a:gd name="connsiteX9" fmla="*/ 615212 w 1259255"/>
                <a:gd name="connsiteY9" fmla="*/ 766913 h 1057048"/>
                <a:gd name="connsiteX10" fmla="*/ 609925 w 1259255"/>
                <a:gd name="connsiteY10" fmla="*/ 560745 h 1057048"/>
                <a:gd name="connsiteX11" fmla="*/ 808196 w 1259255"/>
                <a:gd name="connsiteY11" fmla="*/ 512398 h 1057048"/>
                <a:gd name="connsiteX12" fmla="*/ 866639 w 1259255"/>
                <a:gd name="connsiteY12" fmla="*/ 616375 h 1057048"/>
                <a:gd name="connsiteX13" fmla="*/ 800725 w 1259255"/>
                <a:gd name="connsiteY13" fmla="*/ 649006 h 1057048"/>
                <a:gd name="connsiteX14" fmla="*/ 744770 w 1259255"/>
                <a:gd name="connsiteY14" fmla="*/ 595929 h 1057048"/>
                <a:gd name="connsiteX15" fmla="*/ 717700 w 1259255"/>
                <a:gd name="connsiteY15" fmla="*/ 719015 h 1057048"/>
                <a:gd name="connsiteX16" fmla="*/ 864933 w 1259255"/>
                <a:gd name="connsiteY16" fmla="*/ 681739 h 1057048"/>
                <a:gd name="connsiteX17" fmla="*/ 841457 w 1259255"/>
                <a:gd name="connsiteY17" fmla="*/ 497739 h 1057048"/>
                <a:gd name="connsiteX18" fmla="*/ 615826 w 1259255"/>
                <a:gd name="connsiteY18" fmla="*/ 480916 h 1057048"/>
                <a:gd name="connsiteX19" fmla="*/ 511474 w 1259255"/>
                <a:gd name="connsiteY19" fmla="*/ 686652 h 1057048"/>
                <a:gd name="connsiteX20" fmla="*/ 811125 w 1259255"/>
                <a:gd name="connsiteY20" fmla="*/ 948389 h 1057048"/>
                <a:gd name="connsiteX21" fmla="*/ 1140311 w 1259255"/>
                <a:gd name="connsiteY21" fmla="*/ 690574 h 1057048"/>
                <a:gd name="connsiteX22" fmla="*/ 682307 w 1259255"/>
                <a:gd name="connsiteY22" fmla="*/ 107787 h 1057048"/>
                <a:gd name="connsiteX23" fmla="*/ 98661 w 1259255"/>
                <a:gd name="connsiteY23" fmla="*/ 657518 h 1057048"/>
                <a:gd name="connsiteX24" fmla="*/ 50 w 1259255"/>
                <a:gd name="connsiteY24" fmla="*/ 619672 h 105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9255" h="1057048">
                  <a:moveTo>
                    <a:pt x="50" y="619672"/>
                  </a:moveTo>
                  <a:cubicBezTo>
                    <a:pt x="86503" y="247170"/>
                    <a:pt x="362614" y="52459"/>
                    <a:pt x="618846" y="8879"/>
                  </a:cubicBezTo>
                  <a:cubicBezTo>
                    <a:pt x="923473" y="-52441"/>
                    <a:pt x="1356880" y="207144"/>
                    <a:pt x="1239612" y="684995"/>
                  </a:cubicBezTo>
                  <a:cubicBezTo>
                    <a:pt x="1159414" y="956037"/>
                    <a:pt x="903963" y="1058625"/>
                    <a:pt x="820021" y="1052895"/>
                  </a:cubicBezTo>
                  <a:cubicBezTo>
                    <a:pt x="664342" y="1079153"/>
                    <a:pt x="518949" y="976299"/>
                    <a:pt x="456943" y="874689"/>
                  </a:cubicBezTo>
                  <a:cubicBezTo>
                    <a:pt x="338243" y="663073"/>
                    <a:pt x="468581" y="477678"/>
                    <a:pt x="519377" y="440401"/>
                  </a:cubicBezTo>
                  <a:cubicBezTo>
                    <a:pt x="591130" y="352489"/>
                    <a:pt x="773582" y="301908"/>
                    <a:pt x="891436" y="387569"/>
                  </a:cubicBezTo>
                  <a:cubicBezTo>
                    <a:pt x="973809" y="447784"/>
                    <a:pt x="1010166" y="569790"/>
                    <a:pt x="981609" y="655202"/>
                  </a:cubicBezTo>
                  <a:cubicBezTo>
                    <a:pt x="942502" y="801323"/>
                    <a:pt x="805859" y="837228"/>
                    <a:pt x="785198" y="835026"/>
                  </a:cubicBezTo>
                  <a:cubicBezTo>
                    <a:pt x="731884" y="850796"/>
                    <a:pt x="643220" y="812276"/>
                    <a:pt x="615212" y="766913"/>
                  </a:cubicBezTo>
                  <a:cubicBezTo>
                    <a:pt x="559768" y="688633"/>
                    <a:pt x="587768" y="597049"/>
                    <a:pt x="609925" y="560745"/>
                  </a:cubicBezTo>
                  <a:cubicBezTo>
                    <a:pt x="690884" y="468576"/>
                    <a:pt x="778765" y="487267"/>
                    <a:pt x="808196" y="512398"/>
                  </a:cubicBezTo>
                  <a:cubicBezTo>
                    <a:pt x="853209" y="533815"/>
                    <a:pt x="874738" y="578084"/>
                    <a:pt x="866639" y="616375"/>
                  </a:cubicBezTo>
                  <a:cubicBezTo>
                    <a:pt x="847857" y="661759"/>
                    <a:pt x="807585" y="653740"/>
                    <a:pt x="800725" y="649006"/>
                  </a:cubicBezTo>
                  <a:cubicBezTo>
                    <a:pt x="766897" y="637235"/>
                    <a:pt x="773722" y="602888"/>
                    <a:pt x="744770" y="595929"/>
                  </a:cubicBezTo>
                  <a:cubicBezTo>
                    <a:pt x="641607" y="596591"/>
                    <a:pt x="668576" y="700065"/>
                    <a:pt x="717700" y="719015"/>
                  </a:cubicBezTo>
                  <a:cubicBezTo>
                    <a:pt x="731082" y="721980"/>
                    <a:pt x="797114" y="764651"/>
                    <a:pt x="864933" y="681739"/>
                  </a:cubicBezTo>
                  <a:cubicBezTo>
                    <a:pt x="879832" y="658749"/>
                    <a:pt x="921830" y="579720"/>
                    <a:pt x="841457" y="497739"/>
                  </a:cubicBezTo>
                  <a:cubicBezTo>
                    <a:pt x="798142" y="438920"/>
                    <a:pt x="660788" y="436720"/>
                    <a:pt x="615826" y="480916"/>
                  </a:cubicBezTo>
                  <a:cubicBezTo>
                    <a:pt x="569157" y="508022"/>
                    <a:pt x="506581" y="572853"/>
                    <a:pt x="511474" y="686652"/>
                  </a:cubicBezTo>
                  <a:cubicBezTo>
                    <a:pt x="505952" y="735884"/>
                    <a:pt x="568467" y="949052"/>
                    <a:pt x="811125" y="948389"/>
                  </a:cubicBezTo>
                  <a:cubicBezTo>
                    <a:pt x="903751" y="940338"/>
                    <a:pt x="1071766" y="885937"/>
                    <a:pt x="1140311" y="690574"/>
                  </a:cubicBezTo>
                  <a:cubicBezTo>
                    <a:pt x="1225593" y="359210"/>
                    <a:pt x="974685" y="95491"/>
                    <a:pt x="682307" y="107787"/>
                  </a:cubicBezTo>
                  <a:cubicBezTo>
                    <a:pt x="321749" y="139465"/>
                    <a:pt x="134135" y="404127"/>
                    <a:pt x="98661" y="657518"/>
                  </a:cubicBezTo>
                  <a:cubicBezTo>
                    <a:pt x="78953" y="716672"/>
                    <a:pt x="-2313" y="701520"/>
                    <a:pt x="50" y="6196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3181990" y="2516711"/>
              <a:ext cx="1343600" cy="121444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 rot="5400000">
              <a:off x="3059043" y="3243646"/>
              <a:ext cx="392139" cy="121444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 rot="5400000">
              <a:off x="3461134" y="3243646"/>
              <a:ext cx="392139" cy="121444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 rot="5400000">
              <a:off x="3869430" y="3243646"/>
              <a:ext cx="392139" cy="121444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 rot="5400000">
              <a:off x="4273560" y="3243646"/>
              <a:ext cx="392139" cy="121444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5" name="TextBox 84"/>
          <p:cNvSpPr txBox="1"/>
          <p:nvPr userDrawn="1"/>
        </p:nvSpPr>
        <p:spPr>
          <a:xfrm>
            <a:off x="2053523" y="167409"/>
            <a:ext cx="270715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spc="150" baseline="0" dirty="0" smtClean="0">
                <a:solidFill>
                  <a:srgbClr val="004890"/>
                </a:solidFill>
              </a:rPr>
              <a:t>КОРПОРАТИВНАЯ</a:t>
            </a:r>
            <a:endParaRPr lang="ru-RU" sz="2400" spc="150" baseline="0" dirty="0">
              <a:solidFill>
                <a:srgbClr val="004890"/>
              </a:solidFill>
            </a:endParaRPr>
          </a:p>
        </p:txBody>
      </p:sp>
      <p:sp>
        <p:nvSpPr>
          <p:cNvPr id="86" name="TextBox 85"/>
          <p:cNvSpPr txBox="1"/>
          <p:nvPr userDrawn="1"/>
        </p:nvSpPr>
        <p:spPr>
          <a:xfrm>
            <a:off x="2058076" y="500680"/>
            <a:ext cx="18767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spc="140" baseline="0" dirty="0" smtClean="0">
                <a:solidFill>
                  <a:srgbClr val="004890"/>
                </a:solidFill>
              </a:rPr>
              <a:t>АКАДЕМИЯ</a:t>
            </a:r>
            <a:endParaRPr lang="ru-RU" sz="2400" b="1" spc="140" baseline="0" dirty="0">
              <a:solidFill>
                <a:srgbClr val="004890"/>
              </a:solidFill>
            </a:endParaRPr>
          </a:p>
        </p:txBody>
      </p:sp>
      <p:sp>
        <p:nvSpPr>
          <p:cNvPr id="87" name="TextBox 86"/>
          <p:cNvSpPr txBox="1"/>
          <p:nvPr userDrawn="1"/>
        </p:nvSpPr>
        <p:spPr>
          <a:xfrm>
            <a:off x="2054065" y="829203"/>
            <a:ext cx="185813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spc="160" baseline="0" dirty="0" smtClean="0">
                <a:solidFill>
                  <a:srgbClr val="004890"/>
                </a:solidFill>
              </a:rPr>
              <a:t>РОСАТОМА</a:t>
            </a:r>
            <a:endParaRPr lang="ru-RU" sz="2400" b="1" spc="160" baseline="0" dirty="0">
              <a:solidFill>
                <a:srgbClr val="0048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14"/>
          <p:cNvCxnSpPr/>
          <p:nvPr userDrawn="1"/>
        </p:nvCxnSpPr>
        <p:spPr>
          <a:xfrm>
            <a:off x="341983" y="3558422"/>
            <a:ext cx="453650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>
            <a:grpSpLocks noChangeAspect="1"/>
          </p:cNvGrpSpPr>
          <p:nvPr userDrawn="1"/>
        </p:nvGrpSpPr>
        <p:grpSpPr>
          <a:xfrm>
            <a:off x="-3066" y="4801647"/>
            <a:ext cx="9730630" cy="1283083"/>
            <a:chOff x="331532" y="5094289"/>
            <a:chExt cx="9905527" cy="1306145"/>
          </a:xfrm>
          <a:solidFill>
            <a:schemeClr val="accent1"/>
          </a:solidFill>
        </p:grpSpPr>
        <p:grpSp>
          <p:nvGrpSpPr>
            <p:cNvPr id="17" name="Группа 16"/>
            <p:cNvGrpSpPr>
              <a:grpSpLocks noChangeAspect="1"/>
            </p:cNvGrpSpPr>
            <p:nvPr userDrawn="1"/>
          </p:nvGrpSpPr>
          <p:grpSpPr>
            <a:xfrm flipV="1">
              <a:off x="5573020" y="5094289"/>
              <a:ext cx="845691" cy="1306145"/>
              <a:chOff x="581283" y="2227411"/>
              <a:chExt cx="2058913" cy="3179931"/>
            </a:xfrm>
            <a:grpFill/>
          </p:grpSpPr>
          <p:sp>
            <p:nvSpPr>
              <p:cNvPr id="53" name="Freeform 144"/>
              <p:cNvSpPr>
                <a:spLocks/>
              </p:cNvSpPr>
              <p:nvPr userDrawn="1"/>
            </p:nvSpPr>
            <p:spPr bwMode="auto">
              <a:xfrm>
                <a:off x="581283" y="2768073"/>
                <a:ext cx="2042644" cy="2093870"/>
              </a:xfrm>
              <a:custGeom>
                <a:avLst/>
                <a:gdLst>
                  <a:gd name="T0" fmla="*/ 879 w 879"/>
                  <a:gd name="T1" fmla="*/ 883 h 883"/>
                  <a:gd name="T2" fmla="*/ 0 w 879"/>
                  <a:gd name="T3" fmla="*/ 883 h 883"/>
                  <a:gd name="T4" fmla="*/ 0 w 879"/>
                  <a:gd name="T5" fmla="*/ 0 h 883"/>
                  <a:gd name="T6" fmla="*/ 879 w 879"/>
                  <a:gd name="T7" fmla="*/ 0 h 883"/>
                  <a:gd name="T8" fmla="*/ 879 w 879"/>
                  <a:gd name="T9" fmla="*/ 883 h 883"/>
                  <a:gd name="T10" fmla="*/ 879 w 879"/>
                  <a:gd name="T11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883">
                    <a:moveTo>
                      <a:pt x="879" y="883"/>
                    </a:moveTo>
                    <a:lnTo>
                      <a:pt x="0" y="883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883"/>
                    </a:lnTo>
                    <a:lnTo>
                      <a:pt x="879" y="883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Freeform 145"/>
              <p:cNvSpPr>
                <a:spLocks/>
              </p:cNvSpPr>
              <p:nvPr userDrawn="1"/>
            </p:nvSpPr>
            <p:spPr bwMode="auto">
              <a:xfrm>
                <a:off x="581283" y="5084844"/>
                <a:ext cx="2042644" cy="322498"/>
              </a:xfrm>
              <a:custGeom>
                <a:avLst/>
                <a:gdLst>
                  <a:gd name="T0" fmla="*/ 879 w 879"/>
                  <a:gd name="T1" fmla="*/ 136 h 136"/>
                  <a:gd name="T2" fmla="*/ 0 w 879"/>
                  <a:gd name="T3" fmla="*/ 136 h 136"/>
                  <a:gd name="T4" fmla="*/ 0 w 879"/>
                  <a:gd name="T5" fmla="*/ 0 h 136"/>
                  <a:gd name="T6" fmla="*/ 879 w 879"/>
                  <a:gd name="T7" fmla="*/ 0 h 136"/>
                  <a:gd name="T8" fmla="*/ 879 w 879"/>
                  <a:gd name="T9" fmla="*/ 136 h 136"/>
                  <a:gd name="T10" fmla="*/ 879 w 879"/>
                  <a:gd name="T11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6">
                    <a:moveTo>
                      <a:pt x="879" y="136"/>
                    </a:moveTo>
                    <a:lnTo>
                      <a:pt x="0" y="136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6"/>
                    </a:lnTo>
                    <a:lnTo>
                      <a:pt x="879" y="136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Freeform 146"/>
              <p:cNvSpPr>
                <a:spLocks/>
              </p:cNvSpPr>
              <p:nvPr userDrawn="1"/>
            </p:nvSpPr>
            <p:spPr bwMode="auto">
              <a:xfrm>
                <a:off x="597552" y="2227411"/>
                <a:ext cx="2042644" cy="313014"/>
              </a:xfrm>
              <a:custGeom>
                <a:avLst/>
                <a:gdLst>
                  <a:gd name="T0" fmla="*/ 879 w 879"/>
                  <a:gd name="T1" fmla="*/ 132 h 132"/>
                  <a:gd name="T2" fmla="*/ 0 w 879"/>
                  <a:gd name="T3" fmla="*/ 132 h 132"/>
                  <a:gd name="T4" fmla="*/ 0 w 879"/>
                  <a:gd name="T5" fmla="*/ 0 h 132"/>
                  <a:gd name="T6" fmla="*/ 879 w 879"/>
                  <a:gd name="T7" fmla="*/ 0 h 132"/>
                  <a:gd name="T8" fmla="*/ 879 w 879"/>
                  <a:gd name="T9" fmla="*/ 132 h 132"/>
                  <a:gd name="T10" fmla="*/ 879 w 879"/>
                  <a:gd name="T1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2">
                    <a:moveTo>
                      <a:pt x="879" y="132"/>
                    </a:moveTo>
                    <a:lnTo>
                      <a:pt x="0" y="132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2"/>
                    </a:lnTo>
                    <a:lnTo>
                      <a:pt x="879" y="132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18" name="Группа 17"/>
            <p:cNvGrpSpPr>
              <a:grpSpLocks noChangeAspect="1"/>
            </p:cNvGrpSpPr>
            <p:nvPr userDrawn="1"/>
          </p:nvGrpSpPr>
          <p:grpSpPr>
            <a:xfrm flipV="1">
              <a:off x="6527607" y="5094289"/>
              <a:ext cx="845691" cy="1306145"/>
              <a:chOff x="581283" y="2227411"/>
              <a:chExt cx="2058913" cy="3179931"/>
            </a:xfrm>
            <a:grpFill/>
          </p:grpSpPr>
          <p:sp>
            <p:nvSpPr>
              <p:cNvPr id="50" name="Freeform 144"/>
              <p:cNvSpPr>
                <a:spLocks/>
              </p:cNvSpPr>
              <p:nvPr userDrawn="1"/>
            </p:nvSpPr>
            <p:spPr bwMode="auto">
              <a:xfrm>
                <a:off x="581283" y="2768073"/>
                <a:ext cx="2042644" cy="2093870"/>
              </a:xfrm>
              <a:custGeom>
                <a:avLst/>
                <a:gdLst>
                  <a:gd name="T0" fmla="*/ 879 w 879"/>
                  <a:gd name="T1" fmla="*/ 883 h 883"/>
                  <a:gd name="T2" fmla="*/ 0 w 879"/>
                  <a:gd name="T3" fmla="*/ 883 h 883"/>
                  <a:gd name="T4" fmla="*/ 0 w 879"/>
                  <a:gd name="T5" fmla="*/ 0 h 883"/>
                  <a:gd name="T6" fmla="*/ 879 w 879"/>
                  <a:gd name="T7" fmla="*/ 0 h 883"/>
                  <a:gd name="T8" fmla="*/ 879 w 879"/>
                  <a:gd name="T9" fmla="*/ 883 h 883"/>
                  <a:gd name="T10" fmla="*/ 879 w 879"/>
                  <a:gd name="T11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883">
                    <a:moveTo>
                      <a:pt x="879" y="883"/>
                    </a:moveTo>
                    <a:lnTo>
                      <a:pt x="0" y="883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883"/>
                    </a:lnTo>
                    <a:lnTo>
                      <a:pt x="879" y="883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Freeform 145"/>
              <p:cNvSpPr>
                <a:spLocks/>
              </p:cNvSpPr>
              <p:nvPr userDrawn="1"/>
            </p:nvSpPr>
            <p:spPr bwMode="auto">
              <a:xfrm>
                <a:off x="581283" y="5084844"/>
                <a:ext cx="2042644" cy="322498"/>
              </a:xfrm>
              <a:custGeom>
                <a:avLst/>
                <a:gdLst>
                  <a:gd name="T0" fmla="*/ 879 w 879"/>
                  <a:gd name="T1" fmla="*/ 136 h 136"/>
                  <a:gd name="T2" fmla="*/ 0 w 879"/>
                  <a:gd name="T3" fmla="*/ 136 h 136"/>
                  <a:gd name="T4" fmla="*/ 0 w 879"/>
                  <a:gd name="T5" fmla="*/ 0 h 136"/>
                  <a:gd name="T6" fmla="*/ 879 w 879"/>
                  <a:gd name="T7" fmla="*/ 0 h 136"/>
                  <a:gd name="T8" fmla="*/ 879 w 879"/>
                  <a:gd name="T9" fmla="*/ 136 h 136"/>
                  <a:gd name="T10" fmla="*/ 879 w 879"/>
                  <a:gd name="T11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6">
                    <a:moveTo>
                      <a:pt x="879" y="136"/>
                    </a:moveTo>
                    <a:lnTo>
                      <a:pt x="0" y="136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6"/>
                    </a:lnTo>
                    <a:lnTo>
                      <a:pt x="879" y="136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Freeform 146"/>
              <p:cNvSpPr>
                <a:spLocks/>
              </p:cNvSpPr>
              <p:nvPr userDrawn="1"/>
            </p:nvSpPr>
            <p:spPr bwMode="auto">
              <a:xfrm>
                <a:off x="597552" y="2227411"/>
                <a:ext cx="2042644" cy="313014"/>
              </a:xfrm>
              <a:custGeom>
                <a:avLst/>
                <a:gdLst>
                  <a:gd name="T0" fmla="*/ 879 w 879"/>
                  <a:gd name="T1" fmla="*/ 132 h 132"/>
                  <a:gd name="T2" fmla="*/ 0 w 879"/>
                  <a:gd name="T3" fmla="*/ 132 h 132"/>
                  <a:gd name="T4" fmla="*/ 0 w 879"/>
                  <a:gd name="T5" fmla="*/ 0 h 132"/>
                  <a:gd name="T6" fmla="*/ 879 w 879"/>
                  <a:gd name="T7" fmla="*/ 0 h 132"/>
                  <a:gd name="T8" fmla="*/ 879 w 879"/>
                  <a:gd name="T9" fmla="*/ 132 h 132"/>
                  <a:gd name="T10" fmla="*/ 879 w 879"/>
                  <a:gd name="T1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2">
                    <a:moveTo>
                      <a:pt x="879" y="132"/>
                    </a:moveTo>
                    <a:lnTo>
                      <a:pt x="0" y="132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2"/>
                    </a:lnTo>
                    <a:lnTo>
                      <a:pt x="879" y="132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19" name="Группа 18"/>
            <p:cNvGrpSpPr>
              <a:grpSpLocks noChangeAspect="1"/>
            </p:cNvGrpSpPr>
            <p:nvPr userDrawn="1"/>
          </p:nvGrpSpPr>
          <p:grpSpPr>
            <a:xfrm flipV="1">
              <a:off x="7482194" y="5094289"/>
              <a:ext cx="845691" cy="1306145"/>
              <a:chOff x="581283" y="2227411"/>
              <a:chExt cx="2058913" cy="3179931"/>
            </a:xfrm>
            <a:grpFill/>
          </p:grpSpPr>
          <p:sp>
            <p:nvSpPr>
              <p:cNvPr id="47" name="Freeform 144"/>
              <p:cNvSpPr>
                <a:spLocks/>
              </p:cNvSpPr>
              <p:nvPr userDrawn="1"/>
            </p:nvSpPr>
            <p:spPr bwMode="auto">
              <a:xfrm>
                <a:off x="581283" y="2768073"/>
                <a:ext cx="2042644" cy="2093870"/>
              </a:xfrm>
              <a:custGeom>
                <a:avLst/>
                <a:gdLst>
                  <a:gd name="T0" fmla="*/ 879 w 879"/>
                  <a:gd name="T1" fmla="*/ 883 h 883"/>
                  <a:gd name="T2" fmla="*/ 0 w 879"/>
                  <a:gd name="T3" fmla="*/ 883 h 883"/>
                  <a:gd name="T4" fmla="*/ 0 w 879"/>
                  <a:gd name="T5" fmla="*/ 0 h 883"/>
                  <a:gd name="T6" fmla="*/ 879 w 879"/>
                  <a:gd name="T7" fmla="*/ 0 h 883"/>
                  <a:gd name="T8" fmla="*/ 879 w 879"/>
                  <a:gd name="T9" fmla="*/ 883 h 883"/>
                  <a:gd name="T10" fmla="*/ 879 w 879"/>
                  <a:gd name="T11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883">
                    <a:moveTo>
                      <a:pt x="879" y="883"/>
                    </a:moveTo>
                    <a:lnTo>
                      <a:pt x="0" y="883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883"/>
                    </a:lnTo>
                    <a:lnTo>
                      <a:pt x="879" y="883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" name="Freeform 145"/>
              <p:cNvSpPr>
                <a:spLocks/>
              </p:cNvSpPr>
              <p:nvPr userDrawn="1"/>
            </p:nvSpPr>
            <p:spPr bwMode="auto">
              <a:xfrm>
                <a:off x="581283" y="5084844"/>
                <a:ext cx="2042644" cy="322498"/>
              </a:xfrm>
              <a:custGeom>
                <a:avLst/>
                <a:gdLst>
                  <a:gd name="T0" fmla="*/ 879 w 879"/>
                  <a:gd name="T1" fmla="*/ 136 h 136"/>
                  <a:gd name="T2" fmla="*/ 0 w 879"/>
                  <a:gd name="T3" fmla="*/ 136 h 136"/>
                  <a:gd name="T4" fmla="*/ 0 w 879"/>
                  <a:gd name="T5" fmla="*/ 0 h 136"/>
                  <a:gd name="T6" fmla="*/ 879 w 879"/>
                  <a:gd name="T7" fmla="*/ 0 h 136"/>
                  <a:gd name="T8" fmla="*/ 879 w 879"/>
                  <a:gd name="T9" fmla="*/ 136 h 136"/>
                  <a:gd name="T10" fmla="*/ 879 w 879"/>
                  <a:gd name="T11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6">
                    <a:moveTo>
                      <a:pt x="879" y="136"/>
                    </a:moveTo>
                    <a:lnTo>
                      <a:pt x="0" y="136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6"/>
                    </a:lnTo>
                    <a:lnTo>
                      <a:pt x="879" y="136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" name="Freeform 146"/>
              <p:cNvSpPr>
                <a:spLocks/>
              </p:cNvSpPr>
              <p:nvPr userDrawn="1"/>
            </p:nvSpPr>
            <p:spPr bwMode="auto">
              <a:xfrm>
                <a:off x="597552" y="2227411"/>
                <a:ext cx="2042644" cy="313014"/>
              </a:xfrm>
              <a:custGeom>
                <a:avLst/>
                <a:gdLst>
                  <a:gd name="T0" fmla="*/ 879 w 879"/>
                  <a:gd name="T1" fmla="*/ 132 h 132"/>
                  <a:gd name="T2" fmla="*/ 0 w 879"/>
                  <a:gd name="T3" fmla="*/ 132 h 132"/>
                  <a:gd name="T4" fmla="*/ 0 w 879"/>
                  <a:gd name="T5" fmla="*/ 0 h 132"/>
                  <a:gd name="T6" fmla="*/ 879 w 879"/>
                  <a:gd name="T7" fmla="*/ 0 h 132"/>
                  <a:gd name="T8" fmla="*/ 879 w 879"/>
                  <a:gd name="T9" fmla="*/ 132 h 132"/>
                  <a:gd name="T10" fmla="*/ 879 w 879"/>
                  <a:gd name="T1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2">
                    <a:moveTo>
                      <a:pt x="879" y="132"/>
                    </a:moveTo>
                    <a:lnTo>
                      <a:pt x="0" y="132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2"/>
                    </a:lnTo>
                    <a:lnTo>
                      <a:pt x="879" y="132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20" name="Группа 19"/>
            <p:cNvGrpSpPr>
              <a:grpSpLocks noChangeAspect="1"/>
            </p:cNvGrpSpPr>
            <p:nvPr userDrawn="1"/>
          </p:nvGrpSpPr>
          <p:grpSpPr>
            <a:xfrm flipV="1">
              <a:off x="8436781" y="5094289"/>
              <a:ext cx="845691" cy="1306145"/>
              <a:chOff x="581283" y="2227411"/>
              <a:chExt cx="2058913" cy="3179931"/>
            </a:xfrm>
            <a:grpFill/>
          </p:grpSpPr>
          <p:sp>
            <p:nvSpPr>
              <p:cNvPr id="44" name="Freeform 144"/>
              <p:cNvSpPr>
                <a:spLocks/>
              </p:cNvSpPr>
              <p:nvPr userDrawn="1"/>
            </p:nvSpPr>
            <p:spPr bwMode="auto">
              <a:xfrm>
                <a:off x="581283" y="2768073"/>
                <a:ext cx="2042644" cy="2093870"/>
              </a:xfrm>
              <a:custGeom>
                <a:avLst/>
                <a:gdLst>
                  <a:gd name="T0" fmla="*/ 879 w 879"/>
                  <a:gd name="T1" fmla="*/ 883 h 883"/>
                  <a:gd name="T2" fmla="*/ 0 w 879"/>
                  <a:gd name="T3" fmla="*/ 883 h 883"/>
                  <a:gd name="T4" fmla="*/ 0 w 879"/>
                  <a:gd name="T5" fmla="*/ 0 h 883"/>
                  <a:gd name="T6" fmla="*/ 879 w 879"/>
                  <a:gd name="T7" fmla="*/ 0 h 883"/>
                  <a:gd name="T8" fmla="*/ 879 w 879"/>
                  <a:gd name="T9" fmla="*/ 883 h 883"/>
                  <a:gd name="T10" fmla="*/ 879 w 879"/>
                  <a:gd name="T11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883">
                    <a:moveTo>
                      <a:pt x="879" y="883"/>
                    </a:moveTo>
                    <a:lnTo>
                      <a:pt x="0" y="883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883"/>
                    </a:lnTo>
                    <a:lnTo>
                      <a:pt x="879" y="88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Freeform 145"/>
              <p:cNvSpPr>
                <a:spLocks/>
              </p:cNvSpPr>
              <p:nvPr userDrawn="1"/>
            </p:nvSpPr>
            <p:spPr bwMode="auto">
              <a:xfrm>
                <a:off x="581283" y="5084844"/>
                <a:ext cx="2042644" cy="322498"/>
              </a:xfrm>
              <a:custGeom>
                <a:avLst/>
                <a:gdLst>
                  <a:gd name="T0" fmla="*/ 879 w 879"/>
                  <a:gd name="T1" fmla="*/ 136 h 136"/>
                  <a:gd name="T2" fmla="*/ 0 w 879"/>
                  <a:gd name="T3" fmla="*/ 136 h 136"/>
                  <a:gd name="T4" fmla="*/ 0 w 879"/>
                  <a:gd name="T5" fmla="*/ 0 h 136"/>
                  <a:gd name="T6" fmla="*/ 879 w 879"/>
                  <a:gd name="T7" fmla="*/ 0 h 136"/>
                  <a:gd name="T8" fmla="*/ 879 w 879"/>
                  <a:gd name="T9" fmla="*/ 136 h 136"/>
                  <a:gd name="T10" fmla="*/ 879 w 879"/>
                  <a:gd name="T11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6">
                    <a:moveTo>
                      <a:pt x="879" y="136"/>
                    </a:moveTo>
                    <a:lnTo>
                      <a:pt x="0" y="136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6"/>
                    </a:lnTo>
                    <a:lnTo>
                      <a:pt x="879" y="1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Freeform 146"/>
              <p:cNvSpPr>
                <a:spLocks/>
              </p:cNvSpPr>
              <p:nvPr userDrawn="1"/>
            </p:nvSpPr>
            <p:spPr bwMode="auto">
              <a:xfrm>
                <a:off x="597552" y="2227411"/>
                <a:ext cx="2042644" cy="313014"/>
              </a:xfrm>
              <a:custGeom>
                <a:avLst/>
                <a:gdLst>
                  <a:gd name="T0" fmla="*/ 879 w 879"/>
                  <a:gd name="T1" fmla="*/ 132 h 132"/>
                  <a:gd name="T2" fmla="*/ 0 w 879"/>
                  <a:gd name="T3" fmla="*/ 132 h 132"/>
                  <a:gd name="T4" fmla="*/ 0 w 879"/>
                  <a:gd name="T5" fmla="*/ 0 h 132"/>
                  <a:gd name="T6" fmla="*/ 879 w 879"/>
                  <a:gd name="T7" fmla="*/ 0 h 132"/>
                  <a:gd name="T8" fmla="*/ 879 w 879"/>
                  <a:gd name="T9" fmla="*/ 132 h 132"/>
                  <a:gd name="T10" fmla="*/ 879 w 879"/>
                  <a:gd name="T1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2">
                    <a:moveTo>
                      <a:pt x="879" y="132"/>
                    </a:moveTo>
                    <a:lnTo>
                      <a:pt x="0" y="132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2"/>
                    </a:lnTo>
                    <a:lnTo>
                      <a:pt x="879" y="13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21" name="Группа 20"/>
            <p:cNvGrpSpPr>
              <a:grpSpLocks noChangeAspect="1"/>
            </p:cNvGrpSpPr>
            <p:nvPr userDrawn="1"/>
          </p:nvGrpSpPr>
          <p:grpSpPr>
            <a:xfrm flipV="1">
              <a:off x="9391368" y="5094289"/>
              <a:ext cx="845691" cy="1306145"/>
              <a:chOff x="581283" y="2227411"/>
              <a:chExt cx="2058913" cy="3179931"/>
            </a:xfrm>
            <a:grpFill/>
          </p:grpSpPr>
          <p:sp>
            <p:nvSpPr>
              <p:cNvPr id="40" name="Freeform 144"/>
              <p:cNvSpPr>
                <a:spLocks/>
              </p:cNvSpPr>
              <p:nvPr userDrawn="1"/>
            </p:nvSpPr>
            <p:spPr bwMode="auto">
              <a:xfrm>
                <a:off x="581283" y="2768073"/>
                <a:ext cx="2042644" cy="2093870"/>
              </a:xfrm>
              <a:custGeom>
                <a:avLst/>
                <a:gdLst>
                  <a:gd name="T0" fmla="*/ 879 w 879"/>
                  <a:gd name="T1" fmla="*/ 883 h 883"/>
                  <a:gd name="T2" fmla="*/ 0 w 879"/>
                  <a:gd name="T3" fmla="*/ 883 h 883"/>
                  <a:gd name="T4" fmla="*/ 0 w 879"/>
                  <a:gd name="T5" fmla="*/ 0 h 883"/>
                  <a:gd name="T6" fmla="*/ 879 w 879"/>
                  <a:gd name="T7" fmla="*/ 0 h 883"/>
                  <a:gd name="T8" fmla="*/ 879 w 879"/>
                  <a:gd name="T9" fmla="*/ 883 h 883"/>
                  <a:gd name="T10" fmla="*/ 879 w 879"/>
                  <a:gd name="T11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883">
                    <a:moveTo>
                      <a:pt x="879" y="883"/>
                    </a:moveTo>
                    <a:lnTo>
                      <a:pt x="0" y="883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883"/>
                    </a:lnTo>
                    <a:lnTo>
                      <a:pt x="879" y="8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" name="Freeform 145"/>
              <p:cNvSpPr>
                <a:spLocks/>
              </p:cNvSpPr>
              <p:nvPr userDrawn="1"/>
            </p:nvSpPr>
            <p:spPr bwMode="auto">
              <a:xfrm>
                <a:off x="581283" y="5084844"/>
                <a:ext cx="2042644" cy="322498"/>
              </a:xfrm>
              <a:custGeom>
                <a:avLst/>
                <a:gdLst>
                  <a:gd name="T0" fmla="*/ 879 w 879"/>
                  <a:gd name="T1" fmla="*/ 136 h 136"/>
                  <a:gd name="T2" fmla="*/ 0 w 879"/>
                  <a:gd name="T3" fmla="*/ 136 h 136"/>
                  <a:gd name="T4" fmla="*/ 0 w 879"/>
                  <a:gd name="T5" fmla="*/ 0 h 136"/>
                  <a:gd name="T6" fmla="*/ 879 w 879"/>
                  <a:gd name="T7" fmla="*/ 0 h 136"/>
                  <a:gd name="T8" fmla="*/ 879 w 879"/>
                  <a:gd name="T9" fmla="*/ 136 h 136"/>
                  <a:gd name="T10" fmla="*/ 879 w 879"/>
                  <a:gd name="T11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6">
                    <a:moveTo>
                      <a:pt x="879" y="136"/>
                    </a:moveTo>
                    <a:lnTo>
                      <a:pt x="0" y="136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6"/>
                    </a:lnTo>
                    <a:lnTo>
                      <a:pt x="879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Freeform 146"/>
              <p:cNvSpPr>
                <a:spLocks/>
              </p:cNvSpPr>
              <p:nvPr userDrawn="1"/>
            </p:nvSpPr>
            <p:spPr bwMode="auto">
              <a:xfrm>
                <a:off x="597552" y="2227411"/>
                <a:ext cx="2042644" cy="313014"/>
              </a:xfrm>
              <a:custGeom>
                <a:avLst/>
                <a:gdLst>
                  <a:gd name="T0" fmla="*/ 879 w 879"/>
                  <a:gd name="T1" fmla="*/ 132 h 132"/>
                  <a:gd name="T2" fmla="*/ 0 w 879"/>
                  <a:gd name="T3" fmla="*/ 132 h 132"/>
                  <a:gd name="T4" fmla="*/ 0 w 879"/>
                  <a:gd name="T5" fmla="*/ 0 h 132"/>
                  <a:gd name="T6" fmla="*/ 879 w 879"/>
                  <a:gd name="T7" fmla="*/ 0 h 132"/>
                  <a:gd name="T8" fmla="*/ 879 w 879"/>
                  <a:gd name="T9" fmla="*/ 132 h 132"/>
                  <a:gd name="T10" fmla="*/ 879 w 879"/>
                  <a:gd name="T1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2">
                    <a:moveTo>
                      <a:pt x="879" y="132"/>
                    </a:moveTo>
                    <a:lnTo>
                      <a:pt x="0" y="132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2"/>
                    </a:lnTo>
                    <a:lnTo>
                      <a:pt x="879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22" name="Группа 21"/>
            <p:cNvGrpSpPr>
              <a:grpSpLocks noChangeAspect="1"/>
            </p:cNvGrpSpPr>
            <p:nvPr userDrawn="1"/>
          </p:nvGrpSpPr>
          <p:grpSpPr>
            <a:xfrm flipV="1">
              <a:off x="4618433" y="5094289"/>
              <a:ext cx="845691" cy="1306145"/>
              <a:chOff x="581283" y="2227411"/>
              <a:chExt cx="2058913" cy="3179931"/>
            </a:xfrm>
            <a:grpFill/>
          </p:grpSpPr>
          <p:sp>
            <p:nvSpPr>
              <p:cNvPr id="24" name="Freeform 144"/>
              <p:cNvSpPr>
                <a:spLocks/>
              </p:cNvSpPr>
              <p:nvPr userDrawn="1"/>
            </p:nvSpPr>
            <p:spPr bwMode="auto">
              <a:xfrm>
                <a:off x="581283" y="2768073"/>
                <a:ext cx="2042644" cy="2093870"/>
              </a:xfrm>
              <a:custGeom>
                <a:avLst/>
                <a:gdLst>
                  <a:gd name="T0" fmla="*/ 879 w 879"/>
                  <a:gd name="T1" fmla="*/ 883 h 883"/>
                  <a:gd name="T2" fmla="*/ 0 w 879"/>
                  <a:gd name="T3" fmla="*/ 883 h 883"/>
                  <a:gd name="T4" fmla="*/ 0 w 879"/>
                  <a:gd name="T5" fmla="*/ 0 h 883"/>
                  <a:gd name="T6" fmla="*/ 879 w 879"/>
                  <a:gd name="T7" fmla="*/ 0 h 883"/>
                  <a:gd name="T8" fmla="*/ 879 w 879"/>
                  <a:gd name="T9" fmla="*/ 883 h 883"/>
                  <a:gd name="T10" fmla="*/ 879 w 879"/>
                  <a:gd name="T11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883">
                    <a:moveTo>
                      <a:pt x="879" y="883"/>
                    </a:moveTo>
                    <a:lnTo>
                      <a:pt x="0" y="883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883"/>
                    </a:lnTo>
                    <a:lnTo>
                      <a:pt x="879" y="883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Freeform 145"/>
              <p:cNvSpPr>
                <a:spLocks/>
              </p:cNvSpPr>
              <p:nvPr userDrawn="1"/>
            </p:nvSpPr>
            <p:spPr bwMode="auto">
              <a:xfrm>
                <a:off x="581283" y="5084844"/>
                <a:ext cx="2042644" cy="322498"/>
              </a:xfrm>
              <a:custGeom>
                <a:avLst/>
                <a:gdLst>
                  <a:gd name="T0" fmla="*/ 879 w 879"/>
                  <a:gd name="T1" fmla="*/ 136 h 136"/>
                  <a:gd name="T2" fmla="*/ 0 w 879"/>
                  <a:gd name="T3" fmla="*/ 136 h 136"/>
                  <a:gd name="T4" fmla="*/ 0 w 879"/>
                  <a:gd name="T5" fmla="*/ 0 h 136"/>
                  <a:gd name="T6" fmla="*/ 879 w 879"/>
                  <a:gd name="T7" fmla="*/ 0 h 136"/>
                  <a:gd name="T8" fmla="*/ 879 w 879"/>
                  <a:gd name="T9" fmla="*/ 136 h 136"/>
                  <a:gd name="T10" fmla="*/ 879 w 879"/>
                  <a:gd name="T11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6">
                    <a:moveTo>
                      <a:pt x="879" y="136"/>
                    </a:moveTo>
                    <a:lnTo>
                      <a:pt x="0" y="136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6"/>
                    </a:lnTo>
                    <a:lnTo>
                      <a:pt x="879" y="136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" name="Freeform 146"/>
              <p:cNvSpPr>
                <a:spLocks/>
              </p:cNvSpPr>
              <p:nvPr userDrawn="1"/>
            </p:nvSpPr>
            <p:spPr bwMode="auto">
              <a:xfrm>
                <a:off x="597552" y="2227411"/>
                <a:ext cx="2042644" cy="313014"/>
              </a:xfrm>
              <a:custGeom>
                <a:avLst/>
                <a:gdLst>
                  <a:gd name="T0" fmla="*/ 879 w 879"/>
                  <a:gd name="T1" fmla="*/ 132 h 132"/>
                  <a:gd name="T2" fmla="*/ 0 w 879"/>
                  <a:gd name="T3" fmla="*/ 132 h 132"/>
                  <a:gd name="T4" fmla="*/ 0 w 879"/>
                  <a:gd name="T5" fmla="*/ 0 h 132"/>
                  <a:gd name="T6" fmla="*/ 879 w 879"/>
                  <a:gd name="T7" fmla="*/ 0 h 132"/>
                  <a:gd name="T8" fmla="*/ 879 w 879"/>
                  <a:gd name="T9" fmla="*/ 132 h 132"/>
                  <a:gd name="T10" fmla="*/ 879 w 879"/>
                  <a:gd name="T1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2">
                    <a:moveTo>
                      <a:pt x="879" y="132"/>
                    </a:moveTo>
                    <a:lnTo>
                      <a:pt x="0" y="132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2"/>
                    </a:lnTo>
                    <a:lnTo>
                      <a:pt x="879" y="132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23" name="Прямоугольник 22"/>
            <p:cNvSpPr/>
            <p:nvPr userDrawn="1"/>
          </p:nvSpPr>
          <p:spPr>
            <a:xfrm>
              <a:off x="331532" y="5094289"/>
              <a:ext cx="4165401" cy="1304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7" name="Скругленный прямоугольник 56"/>
          <p:cNvSpPr/>
          <p:nvPr userDrawn="1"/>
        </p:nvSpPr>
        <p:spPr>
          <a:xfrm>
            <a:off x="-3066" y="6516778"/>
            <a:ext cx="8316000" cy="36000"/>
          </a:xfrm>
          <a:prstGeom prst="roundRect">
            <a:avLst>
              <a:gd name="adj" fmla="val 50000"/>
            </a:avLst>
          </a:prstGeom>
          <a:solidFill>
            <a:srgbClr val="00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Рисунок 2"/>
          <p:cNvSpPr>
            <a:spLocks noGrp="1"/>
          </p:cNvSpPr>
          <p:nvPr>
            <p:ph type="pic" sz="quarter" idx="12"/>
          </p:nvPr>
        </p:nvSpPr>
        <p:spPr>
          <a:xfrm>
            <a:off x="6496050" y="2073275"/>
            <a:ext cx="3197225" cy="224725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1" name="Текст 41"/>
          <p:cNvSpPr>
            <a:spLocks noGrp="1"/>
          </p:cNvSpPr>
          <p:nvPr>
            <p:ph type="body" sz="quarter" idx="11" hasCustomPrompt="1"/>
          </p:nvPr>
        </p:nvSpPr>
        <p:spPr>
          <a:xfrm>
            <a:off x="329935" y="3982393"/>
            <a:ext cx="5165725" cy="338137"/>
          </a:xfrm>
        </p:spPr>
        <p:txBody>
          <a:bodyPr>
            <a:spAutoFit/>
          </a:bodyPr>
          <a:lstStyle>
            <a:lvl1pPr>
              <a:defRPr lang="ru-RU" sz="1600" b="0" dirty="0">
                <a:ln w="6350"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R="0" lvl="0" defTabSz="104308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dirty="0" smtClean="0"/>
              <a:t>Имя, фамилия, должность</a:t>
            </a:r>
            <a:endParaRPr lang="ru-RU" dirty="0"/>
          </a:p>
        </p:txBody>
      </p:sp>
      <p:sp>
        <p:nvSpPr>
          <p:cNvPr id="72" name="Текст 37"/>
          <p:cNvSpPr>
            <a:spLocks noGrp="1"/>
          </p:cNvSpPr>
          <p:nvPr>
            <p:ph type="body" sz="quarter" idx="10" hasCustomPrompt="1"/>
          </p:nvPr>
        </p:nvSpPr>
        <p:spPr>
          <a:xfrm>
            <a:off x="329935" y="2241426"/>
            <a:ext cx="5214556" cy="1008063"/>
          </a:xfrm>
        </p:spPr>
        <p:txBody>
          <a:bodyPr anchor="b" anchorCtr="0">
            <a:noAutofit/>
          </a:bodyPr>
          <a:lstStyle>
            <a:lvl1pPr>
              <a:lnSpc>
                <a:spcPts val="5200"/>
              </a:lnSpc>
              <a:defRPr lang="ru-RU" sz="4000" b="1" kern="1200" dirty="0" smtClean="0">
                <a:ln w="6350">
                  <a:noFill/>
                </a:ln>
                <a:solidFill>
                  <a:srgbClr val="00489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</a:p>
        </p:txBody>
      </p:sp>
      <p:grpSp>
        <p:nvGrpSpPr>
          <p:cNvPr id="73" name="Группа 72"/>
          <p:cNvGrpSpPr/>
          <p:nvPr userDrawn="1"/>
        </p:nvGrpSpPr>
        <p:grpSpPr>
          <a:xfrm>
            <a:off x="272917" y="290512"/>
            <a:ext cx="1353206" cy="865769"/>
            <a:chOff x="1928547" y="1839491"/>
            <a:chExt cx="2601805" cy="1660946"/>
          </a:xfrm>
          <a:solidFill>
            <a:srgbClr val="004890"/>
          </a:solidFill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1928547" y="1839491"/>
              <a:ext cx="2592000" cy="126000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3181990" y="2283619"/>
              <a:ext cx="1343600" cy="121444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Арка 10"/>
            <p:cNvSpPr/>
            <p:nvPr/>
          </p:nvSpPr>
          <p:spPr>
            <a:xfrm rot="10800000">
              <a:off x="3196773" y="2750153"/>
              <a:ext cx="513668" cy="315227"/>
            </a:xfrm>
            <a:custGeom>
              <a:avLst/>
              <a:gdLst>
                <a:gd name="connsiteX0" fmla="*/ 10 w 545712"/>
                <a:gd name="connsiteY0" fmla="*/ 308450 h 611779"/>
                <a:gd name="connsiteX1" fmla="*/ 125904 w 545712"/>
                <a:gd name="connsiteY1" fmla="*/ 48153 h 611779"/>
                <a:gd name="connsiteX2" fmla="*/ 425946 w 545712"/>
                <a:gd name="connsiteY2" fmla="*/ 52681 h 611779"/>
                <a:gd name="connsiteX3" fmla="*/ 545580 w 545712"/>
                <a:gd name="connsiteY3" fmla="*/ 315434 h 611779"/>
                <a:gd name="connsiteX4" fmla="*/ 435322 w 545712"/>
                <a:gd name="connsiteY4" fmla="*/ 311575 h 611779"/>
                <a:gd name="connsiteX5" fmla="*/ 368471 w 545712"/>
                <a:gd name="connsiteY5" fmla="*/ 147741 h 611779"/>
                <a:gd name="connsiteX6" fmla="*/ 180907 w 545712"/>
                <a:gd name="connsiteY6" fmla="*/ 144623 h 611779"/>
                <a:gd name="connsiteX7" fmla="*/ 110325 w 545712"/>
                <a:gd name="connsiteY7" fmla="*/ 307414 h 611779"/>
                <a:gd name="connsiteX8" fmla="*/ 10 w 545712"/>
                <a:gd name="connsiteY8" fmla="*/ 308450 h 611779"/>
                <a:gd name="connsiteX0" fmla="*/ 10 w 521946"/>
                <a:gd name="connsiteY0" fmla="*/ 299173 h 302364"/>
                <a:gd name="connsiteX1" fmla="*/ 125904 w 521946"/>
                <a:gd name="connsiteY1" fmla="*/ 38876 h 302364"/>
                <a:gd name="connsiteX2" fmla="*/ 425946 w 521946"/>
                <a:gd name="connsiteY2" fmla="*/ 43404 h 302364"/>
                <a:gd name="connsiteX3" fmla="*/ 521767 w 521946"/>
                <a:gd name="connsiteY3" fmla="*/ 287107 h 302364"/>
                <a:gd name="connsiteX4" fmla="*/ 435322 w 521946"/>
                <a:gd name="connsiteY4" fmla="*/ 302298 h 302364"/>
                <a:gd name="connsiteX5" fmla="*/ 368471 w 521946"/>
                <a:gd name="connsiteY5" fmla="*/ 138464 h 302364"/>
                <a:gd name="connsiteX6" fmla="*/ 180907 w 521946"/>
                <a:gd name="connsiteY6" fmla="*/ 135346 h 302364"/>
                <a:gd name="connsiteX7" fmla="*/ 110325 w 521946"/>
                <a:gd name="connsiteY7" fmla="*/ 298137 h 302364"/>
                <a:gd name="connsiteX8" fmla="*/ 10 w 521946"/>
                <a:gd name="connsiteY8" fmla="*/ 299173 h 302364"/>
                <a:gd name="connsiteX0" fmla="*/ 10 w 521946"/>
                <a:gd name="connsiteY0" fmla="*/ 299173 h 306323"/>
                <a:gd name="connsiteX1" fmla="*/ 125904 w 521946"/>
                <a:gd name="connsiteY1" fmla="*/ 38876 h 306323"/>
                <a:gd name="connsiteX2" fmla="*/ 425946 w 521946"/>
                <a:gd name="connsiteY2" fmla="*/ 43404 h 306323"/>
                <a:gd name="connsiteX3" fmla="*/ 521767 w 521946"/>
                <a:gd name="connsiteY3" fmla="*/ 287107 h 306323"/>
                <a:gd name="connsiteX4" fmla="*/ 435322 w 521946"/>
                <a:gd name="connsiteY4" fmla="*/ 302298 h 306323"/>
                <a:gd name="connsiteX5" fmla="*/ 368471 w 521946"/>
                <a:gd name="connsiteY5" fmla="*/ 138464 h 306323"/>
                <a:gd name="connsiteX6" fmla="*/ 180907 w 521946"/>
                <a:gd name="connsiteY6" fmla="*/ 135346 h 306323"/>
                <a:gd name="connsiteX7" fmla="*/ 110325 w 521946"/>
                <a:gd name="connsiteY7" fmla="*/ 298137 h 306323"/>
                <a:gd name="connsiteX8" fmla="*/ 10 w 521946"/>
                <a:gd name="connsiteY8" fmla="*/ 299173 h 306323"/>
                <a:gd name="connsiteX0" fmla="*/ 10 w 527705"/>
                <a:gd name="connsiteY0" fmla="*/ 299173 h 306323"/>
                <a:gd name="connsiteX1" fmla="*/ 125904 w 527705"/>
                <a:gd name="connsiteY1" fmla="*/ 38876 h 306323"/>
                <a:gd name="connsiteX2" fmla="*/ 425946 w 527705"/>
                <a:gd name="connsiteY2" fmla="*/ 43404 h 306323"/>
                <a:gd name="connsiteX3" fmla="*/ 521767 w 527705"/>
                <a:gd name="connsiteY3" fmla="*/ 287107 h 306323"/>
                <a:gd name="connsiteX4" fmla="*/ 435322 w 527705"/>
                <a:gd name="connsiteY4" fmla="*/ 302298 h 306323"/>
                <a:gd name="connsiteX5" fmla="*/ 368471 w 527705"/>
                <a:gd name="connsiteY5" fmla="*/ 138464 h 306323"/>
                <a:gd name="connsiteX6" fmla="*/ 180907 w 527705"/>
                <a:gd name="connsiteY6" fmla="*/ 135346 h 306323"/>
                <a:gd name="connsiteX7" fmla="*/ 110325 w 527705"/>
                <a:gd name="connsiteY7" fmla="*/ 298137 h 306323"/>
                <a:gd name="connsiteX8" fmla="*/ 10 w 527705"/>
                <a:gd name="connsiteY8" fmla="*/ 299173 h 306323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4667"/>
                <a:gd name="connsiteX1" fmla="*/ 125904 w 527705"/>
                <a:gd name="connsiteY1" fmla="*/ 38876 h 304667"/>
                <a:gd name="connsiteX2" fmla="*/ 425946 w 527705"/>
                <a:gd name="connsiteY2" fmla="*/ 43404 h 304667"/>
                <a:gd name="connsiteX3" fmla="*/ 521767 w 527705"/>
                <a:gd name="connsiteY3" fmla="*/ 287107 h 304667"/>
                <a:gd name="connsiteX4" fmla="*/ 432941 w 527705"/>
                <a:gd name="connsiteY4" fmla="*/ 295154 h 304667"/>
                <a:gd name="connsiteX5" fmla="*/ 368471 w 527705"/>
                <a:gd name="connsiteY5" fmla="*/ 138464 h 304667"/>
                <a:gd name="connsiteX6" fmla="*/ 180907 w 527705"/>
                <a:gd name="connsiteY6" fmla="*/ 135346 h 304667"/>
                <a:gd name="connsiteX7" fmla="*/ 110325 w 527705"/>
                <a:gd name="connsiteY7" fmla="*/ 298137 h 304667"/>
                <a:gd name="connsiteX8" fmla="*/ 10 w 527705"/>
                <a:gd name="connsiteY8" fmla="*/ 299173 h 304667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296 h 310304"/>
                <a:gd name="connsiteX1" fmla="*/ 125904 w 527705"/>
                <a:gd name="connsiteY1" fmla="*/ 38999 h 310304"/>
                <a:gd name="connsiteX2" fmla="*/ 425946 w 527705"/>
                <a:gd name="connsiteY2" fmla="*/ 43527 h 310304"/>
                <a:gd name="connsiteX3" fmla="*/ 521767 w 527705"/>
                <a:gd name="connsiteY3" fmla="*/ 289611 h 310304"/>
                <a:gd name="connsiteX4" fmla="*/ 432941 w 527705"/>
                <a:gd name="connsiteY4" fmla="*/ 295277 h 310304"/>
                <a:gd name="connsiteX5" fmla="*/ 368471 w 527705"/>
                <a:gd name="connsiteY5" fmla="*/ 138587 h 310304"/>
                <a:gd name="connsiteX6" fmla="*/ 180907 w 527705"/>
                <a:gd name="connsiteY6" fmla="*/ 135469 h 310304"/>
                <a:gd name="connsiteX7" fmla="*/ 110325 w 527705"/>
                <a:gd name="connsiteY7" fmla="*/ 298260 h 310304"/>
                <a:gd name="connsiteX8" fmla="*/ 10 w 527705"/>
                <a:gd name="connsiteY8" fmla="*/ 299296 h 310304"/>
                <a:gd name="connsiteX0" fmla="*/ 10 w 527705"/>
                <a:gd name="connsiteY0" fmla="*/ 299296 h 306181"/>
                <a:gd name="connsiteX1" fmla="*/ 125904 w 527705"/>
                <a:gd name="connsiteY1" fmla="*/ 38999 h 306181"/>
                <a:gd name="connsiteX2" fmla="*/ 425946 w 527705"/>
                <a:gd name="connsiteY2" fmla="*/ 43527 h 306181"/>
                <a:gd name="connsiteX3" fmla="*/ 521767 w 527705"/>
                <a:gd name="connsiteY3" fmla="*/ 289611 h 306181"/>
                <a:gd name="connsiteX4" fmla="*/ 432941 w 527705"/>
                <a:gd name="connsiteY4" fmla="*/ 295277 h 306181"/>
                <a:gd name="connsiteX5" fmla="*/ 368471 w 527705"/>
                <a:gd name="connsiteY5" fmla="*/ 138587 h 306181"/>
                <a:gd name="connsiteX6" fmla="*/ 180907 w 527705"/>
                <a:gd name="connsiteY6" fmla="*/ 135469 h 306181"/>
                <a:gd name="connsiteX7" fmla="*/ 110325 w 527705"/>
                <a:gd name="connsiteY7" fmla="*/ 298260 h 306181"/>
                <a:gd name="connsiteX8" fmla="*/ 10 w 527705"/>
                <a:gd name="connsiteY8" fmla="*/ 299296 h 306181"/>
                <a:gd name="connsiteX0" fmla="*/ 10 w 523256"/>
                <a:gd name="connsiteY0" fmla="*/ 299173 h 305198"/>
                <a:gd name="connsiteX1" fmla="*/ 125904 w 523256"/>
                <a:gd name="connsiteY1" fmla="*/ 38876 h 305198"/>
                <a:gd name="connsiteX2" fmla="*/ 425946 w 523256"/>
                <a:gd name="connsiteY2" fmla="*/ 43404 h 305198"/>
                <a:gd name="connsiteX3" fmla="*/ 517005 w 523256"/>
                <a:gd name="connsiteY3" fmla="*/ 287107 h 305198"/>
                <a:gd name="connsiteX4" fmla="*/ 432941 w 523256"/>
                <a:gd name="connsiteY4" fmla="*/ 295154 h 305198"/>
                <a:gd name="connsiteX5" fmla="*/ 368471 w 523256"/>
                <a:gd name="connsiteY5" fmla="*/ 138464 h 305198"/>
                <a:gd name="connsiteX6" fmla="*/ 180907 w 523256"/>
                <a:gd name="connsiteY6" fmla="*/ 135346 h 305198"/>
                <a:gd name="connsiteX7" fmla="*/ 110325 w 523256"/>
                <a:gd name="connsiteY7" fmla="*/ 298137 h 305198"/>
                <a:gd name="connsiteX8" fmla="*/ 10 w 523256"/>
                <a:gd name="connsiteY8" fmla="*/ 299173 h 305198"/>
                <a:gd name="connsiteX0" fmla="*/ 10 w 531488"/>
                <a:gd name="connsiteY0" fmla="*/ 299173 h 305198"/>
                <a:gd name="connsiteX1" fmla="*/ 125904 w 531488"/>
                <a:gd name="connsiteY1" fmla="*/ 38876 h 305198"/>
                <a:gd name="connsiteX2" fmla="*/ 425946 w 531488"/>
                <a:gd name="connsiteY2" fmla="*/ 43404 h 305198"/>
                <a:gd name="connsiteX3" fmla="*/ 517005 w 531488"/>
                <a:gd name="connsiteY3" fmla="*/ 287107 h 305198"/>
                <a:gd name="connsiteX4" fmla="*/ 432941 w 531488"/>
                <a:gd name="connsiteY4" fmla="*/ 295154 h 305198"/>
                <a:gd name="connsiteX5" fmla="*/ 368471 w 531488"/>
                <a:gd name="connsiteY5" fmla="*/ 138464 h 305198"/>
                <a:gd name="connsiteX6" fmla="*/ 180907 w 531488"/>
                <a:gd name="connsiteY6" fmla="*/ 135346 h 305198"/>
                <a:gd name="connsiteX7" fmla="*/ 110325 w 531488"/>
                <a:gd name="connsiteY7" fmla="*/ 298137 h 305198"/>
                <a:gd name="connsiteX8" fmla="*/ 10 w 531488"/>
                <a:gd name="connsiteY8" fmla="*/ 299173 h 305198"/>
                <a:gd name="connsiteX0" fmla="*/ 10 w 531488"/>
                <a:gd name="connsiteY0" fmla="*/ 299173 h 307387"/>
                <a:gd name="connsiteX1" fmla="*/ 125904 w 531488"/>
                <a:gd name="connsiteY1" fmla="*/ 38876 h 307387"/>
                <a:gd name="connsiteX2" fmla="*/ 425946 w 531488"/>
                <a:gd name="connsiteY2" fmla="*/ 43404 h 307387"/>
                <a:gd name="connsiteX3" fmla="*/ 517005 w 531488"/>
                <a:gd name="connsiteY3" fmla="*/ 287107 h 307387"/>
                <a:gd name="connsiteX4" fmla="*/ 432941 w 531488"/>
                <a:gd name="connsiteY4" fmla="*/ 295154 h 307387"/>
                <a:gd name="connsiteX5" fmla="*/ 368471 w 531488"/>
                <a:gd name="connsiteY5" fmla="*/ 138464 h 307387"/>
                <a:gd name="connsiteX6" fmla="*/ 180907 w 531488"/>
                <a:gd name="connsiteY6" fmla="*/ 135346 h 307387"/>
                <a:gd name="connsiteX7" fmla="*/ 110325 w 531488"/>
                <a:gd name="connsiteY7" fmla="*/ 298137 h 307387"/>
                <a:gd name="connsiteX8" fmla="*/ 10 w 531488"/>
                <a:gd name="connsiteY8" fmla="*/ 299173 h 307387"/>
                <a:gd name="connsiteX0" fmla="*/ 10 w 531488"/>
                <a:gd name="connsiteY0" fmla="*/ 299173 h 308817"/>
                <a:gd name="connsiteX1" fmla="*/ 125904 w 531488"/>
                <a:gd name="connsiteY1" fmla="*/ 38876 h 308817"/>
                <a:gd name="connsiteX2" fmla="*/ 425946 w 531488"/>
                <a:gd name="connsiteY2" fmla="*/ 43404 h 308817"/>
                <a:gd name="connsiteX3" fmla="*/ 517005 w 531488"/>
                <a:gd name="connsiteY3" fmla="*/ 287107 h 308817"/>
                <a:gd name="connsiteX4" fmla="*/ 440085 w 531488"/>
                <a:gd name="connsiteY4" fmla="*/ 297535 h 308817"/>
                <a:gd name="connsiteX5" fmla="*/ 368471 w 531488"/>
                <a:gd name="connsiteY5" fmla="*/ 138464 h 308817"/>
                <a:gd name="connsiteX6" fmla="*/ 180907 w 531488"/>
                <a:gd name="connsiteY6" fmla="*/ 135346 h 308817"/>
                <a:gd name="connsiteX7" fmla="*/ 110325 w 531488"/>
                <a:gd name="connsiteY7" fmla="*/ 298137 h 308817"/>
                <a:gd name="connsiteX8" fmla="*/ 10 w 531488"/>
                <a:gd name="connsiteY8" fmla="*/ 299173 h 308817"/>
                <a:gd name="connsiteX0" fmla="*/ 10 w 531488"/>
                <a:gd name="connsiteY0" fmla="*/ 299173 h 304878"/>
                <a:gd name="connsiteX1" fmla="*/ 125904 w 531488"/>
                <a:gd name="connsiteY1" fmla="*/ 38876 h 304878"/>
                <a:gd name="connsiteX2" fmla="*/ 425946 w 531488"/>
                <a:gd name="connsiteY2" fmla="*/ 43404 h 304878"/>
                <a:gd name="connsiteX3" fmla="*/ 517005 w 531488"/>
                <a:gd name="connsiteY3" fmla="*/ 287107 h 304878"/>
                <a:gd name="connsiteX4" fmla="*/ 440085 w 531488"/>
                <a:gd name="connsiteY4" fmla="*/ 297535 h 304878"/>
                <a:gd name="connsiteX5" fmla="*/ 368471 w 531488"/>
                <a:gd name="connsiteY5" fmla="*/ 138464 h 304878"/>
                <a:gd name="connsiteX6" fmla="*/ 180907 w 531488"/>
                <a:gd name="connsiteY6" fmla="*/ 135346 h 304878"/>
                <a:gd name="connsiteX7" fmla="*/ 110325 w 531488"/>
                <a:gd name="connsiteY7" fmla="*/ 298137 h 304878"/>
                <a:gd name="connsiteX8" fmla="*/ 10 w 531488"/>
                <a:gd name="connsiteY8" fmla="*/ 299173 h 304878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27719"/>
                <a:gd name="connsiteY0" fmla="*/ 299173 h 307811"/>
                <a:gd name="connsiteX1" fmla="*/ 125904 w 527719"/>
                <a:gd name="connsiteY1" fmla="*/ 38876 h 307811"/>
                <a:gd name="connsiteX2" fmla="*/ 425946 w 527719"/>
                <a:gd name="connsiteY2" fmla="*/ 43404 h 307811"/>
                <a:gd name="connsiteX3" fmla="*/ 517005 w 527719"/>
                <a:gd name="connsiteY3" fmla="*/ 287107 h 307811"/>
                <a:gd name="connsiteX4" fmla="*/ 440085 w 527719"/>
                <a:gd name="connsiteY4" fmla="*/ 297535 h 307811"/>
                <a:gd name="connsiteX5" fmla="*/ 368471 w 527719"/>
                <a:gd name="connsiteY5" fmla="*/ 138464 h 307811"/>
                <a:gd name="connsiteX6" fmla="*/ 180907 w 527719"/>
                <a:gd name="connsiteY6" fmla="*/ 135346 h 307811"/>
                <a:gd name="connsiteX7" fmla="*/ 110325 w 527719"/>
                <a:gd name="connsiteY7" fmla="*/ 298137 h 307811"/>
                <a:gd name="connsiteX8" fmla="*/ 10 w 527719"/>
                <a:gd name="connsiteY8" fmla="*/ 299173 h 307811"/>
                <a:gd name="connsiteX0" fmla="*/ 10 w 529587"/>
                <a:gd name="connsiteY0" fmla="*/ 299173 h 307811"/>
                <a:gd name="connsiteX1" fmla="*/ 125904 w 529587"/>
                <a:gd name="connsiteY1" fmla="*/ 38876 h 307811"/>
                <a:gd name="connsiteX2" fmla="*/ 425946 w 529587"/>
                <a:gd name="connsiteY2" fmla="*/ 43404 h 307811"/>
                <a:gd name="connsiteX3" fmla="*/ 517005 w 529587"/>
                <a:gd name="connsiteY3" fmla="*/ 287107 h 307811"/>
                <a:gd name="connsiteX4" fmla="*/ 440085 w 529587"/>
                <a:gd name="connsiteY4" fmla="*/ 297535 h 307811"/>
                <a:gd name="connsiteX5" fmla="*/ 368471 w 529587"/>
                <a:gd name="connsiteY5" fmla="*/ 138464 h 307811"/>
                <a:gd name="connsiteX6" fmla="*/ 180907 w 529587"/>
                <a:gd name="connsiteY6" fmla="*/ 135346 h 307811"/>
                <a:gd name="connsiteX7" fmla="*/ 110325 w 529587"/>
                <a:gd name="connsiteY7" fmla="*/ 298137 h 307811"/>
                <a:gd name="connsiteX8" fmla="*/ 10 w 529587"/>
                <a:gd name="connsiteY8" fmla="*/ 299173 h 307811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0325 w 529587"/>
                <a:gd name="connsiteY7" fmla="*/ 305334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7096"/>
                <a:gd name="connsiteX1" fmla="*/ 111618 w 515301"/>
                <a:gd name="connsiteY1" fmla="*/ 36683 h 307096"/>
                <a:gd name="connsiteX2" fmla="*/ 411660 w 515301"/>
                <a:gd name="connsiteY2" fmla="*/ 41211 h 307096"/>
                <a:gd name="connsiteX3" fmla="*/ 502719 w 515301"/>
                <a:gd name="connsiteY3" fmla="*/ 284914 h 307096"/>
                <a:gd name="connsiteX4" fmla="*/ 425799 w 515301"/>
                <a:gd name="connsiteY4" fmla="*/ 295342 h 307096"/>
                <a:gd name="connsiteX5" fmla="*/ 354185 w 515301"/>
                <a:gd name="connsiteY5" fmla="*/ 136271 h 307096"/>
                <a:gd name="connsiteX6" fmla="*/ 166621 w 515301"/>
                <a:gd name="connsiteY6" fmla="*/ 133153 h 307096"/>
                <a:gd name="connsiteX7" fmla="*/ 105564 w 515301"/>
                <a:gd name="connsiteY7" fmla="*/ 269751 h 307096"/>
                <a:gd name="connsiteX8" fmla="*/ 11 w 515301"/>
                <a:gd name="connsiteY8" fmla="*/ 285074 h 307096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74513 h 305618"/>
                <a:gd name="connsiteX8" fmla="*/ 11 w 515301"/>
                <a:gd name="connsiteY8" fmla="*/ 285074 h 305618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5522 w 513668"/>
                <a:gd name="connsiteY0" fmla="*/ 282554 h 305479"/>
                <a:gd name="connsiteX1" fmla="*/ 109985 w 513668"/>
                <a:gd name="connsiteY1" fmla="*/ 36544 h 305479"/>
                <a:gd name="connsiteX2" fmla="*/ 410027 w 513668"/>
                <a:gd name="connsiteY2" fmla="*/ 41072 h 305479"/>
                <a:gd name="connsiteX3" fmla="*/ 501086 w 513668"/>
                <a:gd name="connsiteY3" fmla="*/ 284775 h 305479"/>
                <a:gd name="connsiteX4" fmla="*/ 424166 w 513668"/>
                <a:gd name="connsiteY4" fmla="*/ 295203 h 305479"/>
                <a:gd name="connsiteX5" fmla="*/ 352552 w 513668"/>
                <a:gd name="connsiteY5" fmla="*/ 136132 h 305479"/>
                <a:gd name="connsiteX6" fmla="*/ 164988 w 513668"/>
                <a:gd name="connsiteY6" fmla="*/ 133014 h 305479"/>
                <a:gd name="connsiteX7" fmla="*/ 103931 w 513668"/>
                <a:gd name="connsiteY7" fmla="*/ 274374 h 305479"/>
                <a:gd name="connsiteX8" fmla="*/ 5522 w 513668"/>
                <a:gd name="connsiteY8" fmla="*/ 282554 h 305479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3668" h="315227">
                  <a:moveTo>
                    <a:pt x="5522" y="292302"/>
                  </a:moveTo>
                  <a:cubicBezTo>
                    <a:pt x="-19076" y="191793"/>
                    <a:pt x="42568" y="86539"/>
                    <a:pt x="109985" y="46292"/>
                  </a:cubicBezTo>
                  <a:cubicBezTo>
                    <a:pt x="167877" y="6045"/>
                    <a:pt x="261499" y="-35797"/>
                    <a:pt x="410027" y="50820"/>
                  </a:cubicBezTo>
                  <a:cubicBezTo>
                    <a:pt x="475211" y="92192"/>
                    <a:pt x="542104" y="249274"/>
                    <a:pt x="501086" y="294523"/>
                  </a:cubicBezTo>
                  <a:cubicBezTo>
                    <a:pt x="473858" y="319432"/>
                    <a:pt x="434725" y="320524"/>
                    <a:pt x="424166" y="304951"/>
                  </a:cubicBezTo>
                  <a:cubicBezTo>
                    <a:pt x="380481" y="278509"/>
                    <a:pt x="424522" y="214822"/>
                    <a:pt x="352552" y="145880"/>
                  </a:cubicBezTo>
                  <a:cubicBezTo>
                    <a:pt x="294506" y="106681"/>
                    <a:pt x="245563" y="91144"/>
                    <a:pt x="164988" y="142762"/>
                  </a:cubicBezTo>
                  <a:cubicBezTo>
                    <a:pt x="120437" y="179538"/>
                    <a:pt x="115417" y="219116"/>
                    <a:pt x="103931" y="284122"/>
                  </a:cubicBezTo>
                  <a:cubicBezTo>
                    <a:pt x="68747" y="338443"/>
                    <a:pt x="9749" y="307038"/>
                    <a:pt x="5522" y="2923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7" name="Арка 10"/>
            <p:cNvSpPr/>
            <p:nvPr/>
          </p:nvSpPr>
          <p:spPr>
            <a:xfrm rot="10800000">
              <a:off x="3601245" y="2750153"/>
              <a:ext cx="513668" cy="315227"/>
            </a:xfrm>
            <a:custGeom>
              <a:avLst/>
              <a:gdLst>
                <a:gd name="connsiteX0" fmla="*/ 10 w 545712"/>
                <a:gd name="connsiteY0" fmla="*/ 308450 h 611779"/>
                <a:gd name="connsiteX1" fmla="*/ 125904 w 545712"/>
                <a:gd name="connsiteY1" fmla="*/ 48153 h 611779"/>
                <a:gd name="connsiteX2" fmla="*/ 425946 w 545712"/>
                <a:gd name="connsiteY2" fmla="*/ 52681 h 611779"/>
                <a:gd name="connsiteX3" fmla="*/ 545580 w 545712"/>
                <a:gd name="connsiteY3" fmla="*/ 315434 h 611779"/>
                <a:gd name="connsiteX4" fmla="*/ 435322 w 545712"/>
                <a:gd name="connsiteY4" fmla="*/ 311575 h 611779"/>
                <a:gd name="connsiteX5" fmla="*/ 368471 w 545712"/>
                <a:gd name="connsiteY5" fmla="*/ 147741 h 611779"/>
                <a:gd name="connsiteX6" fmla="*/ 180907 w 545712"/>
                <a:gd name="connsiteY6" fmla="*/ 144623 h 611779"/>
                <a:gd name="connsiteX7" fmla="*/ 110325 w 545712"/>
                <a:gd name="connsiteY7" fmla="*/ 307414 h 611779"/>
                <a:gd name="connsiteX8" fmla="*/ 10 w 545712"/>
                <a:gd name="connsiteY8" fmla="*/ 308450 h 611779"/>
                <a:gd name="connsiteX0" fmla="*/ 10 w 521946"/>
                <a:gd name="connsiteY0" fmla="*/ 299173 h 302364"/>
                <a:gd name="connsiteX1" fmla="*/ 125904 w 521946"/>
                <a:gd name="connsiteY1" fmla="*/ 38876 h 302364"/>
                <a:gd name="connsiteX2" fmla="*/ 425946 w 521946"/>
                <a:gd name="connsiteY2" fmla="*/ 43404 h 302364"/>
                <a:gd name="connsiteX3" fmla="*/ 521767 w 521946"/>
                <a:gd name="connsiteY3" fmla="*/ 287107 h 302364"/>
                <a:gd name="connsiteX4" fmla="*/ 435322 w 521946"/>
                <a:gd name="connsiteY4" fmla="*/ 302298 h 302364"/>
                <a:gd name="connsiteX5" fmla="*/ 368471 w 521946"/>
                <a:gd name="connsiteY5" fmla="*/ 138464 h 302364"/>
                <a:gd name="connsiteX6" fmla="*/ 180907 w 521946"/>
                <a:gd name="connsiteY6" fmla="*/ 135346 h 302364"/>
                <a:gd name="connsiteX7" fmla="*/ 110325 w 521946"/>
                <a:gd name="connsiteY7" fmla="*/ 298137 h 302364"/>
                <a:gd name="connsiteX8" fmla="*/ 10 w 521946"/>
                <a:gd name="connsiteY8" fmla="*/ 299173 h 302364"/>
                <a:gd name="connsiteX0" fmla="*/ 10 w 521946"/>
                <a:gd name="connsiteY0" fmla="*/ 299173 h 306323"/>
                <a:gd name="connsiteX1" fmla="*/ 125904 w 521946"/>
                <a:gd name="connsiteY1" fmla="*/ 38876 h 306323"/>
                <a:gd name="connsiteX2" fmla="*/ 425946 w 521946"/>
                <a:gd name="connsiteY2" fmla="*/ 43404 h 306323"/>
                <a:gd name="connsiteX3" fmla="*/ 521767 w 521946"/>
                <a:gd name="connsiteY3" fmla="*/ 287107 h 306323"/>
                <a:gd name="connsiteX4" fmla="*/ 435322 w 521946"/>
                <a:gd name="connsiteY4" fmla="*/ 302298 h 306323"/>
                <a:gd name="connsiteX5" fmla="*/ 368471 w 521946"/>
                <a:gd name="connsiteY5" fmla="*/ 138464 h 306323"/>
                <a:gd name="connsiteX6" fmla="*/ 180907 w 521946"/>
                <a:gd name="connsiteY6" fmla="*/ 135346 h 306323"/>
                <a:gd name="connsiteX7" fmla="*/ 110325 w 521946"/>
                <a:gd name="connsiteY7" fmla="*/ 298137 h 306323"/>
                <a:gd name="connsiteX8" fmla="*/ 10 w 521946"/>
                <a:gd name="connsiteY8" fmla="*/ 299173 h 306323"/>
                <a:gd name="connsiteX0" fmla="*/ 10 w 527705"/>
                <a:gd name="connsiteY0" fmla="*/ 299173 h 306323"/>
                <a:gd name="connsiteX1" fmla="*/ 125904 w 527705"/>
                <a:gd name="connsiteY1" fmla="*/ 38876 h 306323"/>
                <a:gd name="connsiteX2" fmla="*/ 425946 w 527705"/>
                <a:gd name="connsiteY2" fmla="*/ 43404 h 306323"/>
                <a:gd name="connsiteX3" fmla="*/ 521767 w 527705"/>
                <a:gd name="connsiteY3" fmla="*/ 287107 h 306323"/>
                <a:gd name="connsiteX4" fmla="*/ 435322 w 527705"/>
                <a:gd name="connsiteY4" fmla="*/ 302298 h 306323"/>
                <a:gd name="connsiteX5" fmla="*/ 368471 w 527705"/>
                <a:gd name="connsiteY5" fmla="*/ 138464 h 306323"/>
                <a:gd name="connsiteX6" fmla="*/ 180907 w 527705"/>
                <a:gd name="connsiteY6" fmla="*/ 135346 h 306323"/>
                <a:gd name="connsiteX7" fmla="*/ 110325 w 527705"/>
                <a:gd name="connsiteY7" fmla="*/ 298137 h 306323"/>
                <a:gd name="connsiteX8" fmla="*/ 10 w 527705"/>
                <a:gd name="connsiteY8" fmla="*/ 299173 h 306323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4667"/>
                <a:gd name="connsiteX1" fmla="*/ 125904 w 527705"/>
                <a:gd name="connsiteY1" fmla="*/ 38876 h 304667"/>
                <a:gd name="connsiteX2" fmla="*/ 425946 w 527705"/>
                <a:gd name="connsiteY2" fmla="*/ 43404 h 304667"/>
                <a:gd name="connsiteX3" fmla="*/ 521767 w 527705"/>
                <a:gd name="connsiteY3" fmla="*/ 287107 h 304667"/>
                <a:gd name="connsiteX4" fmla="*/ 432941 w 527705"/>
                <a:gd name="connsiteY4" fmla="*/ 295154 h 304667"/>
                <a:gd name="connsiteX5" fmla="*/ 368471 w 527705"/>
                <a:gd name="connsiteY5" fmla="*/ 138464 h 304667"/>
                <a:gd name="connsiteX6" fmla="*/ 180907 w 527705"/>
                <a:gd name="connsiteY6" fmla="*/ 135346 h 304667"/>
                <a:gd name="connsiteX7" fmla="*/ 110325 w 527705"/>
                <a:gd name="connsiteY7" fmla="*/ 298137 h 304667"/>
                <a:gd name="connsiteX8" fmla="*/ 10 w 527705"/>
                <a:gd name="connsiteY8" fmla="*/ 299173 h 304667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296 h 310304"/>
                <a:gd name="connsiteX1" fmla="*/ 125904 w 527705"/>
                <a:gd name="connsiteY1" fmla="*/ 38999 h 310304"/>
                <a:gd name="connsiteX2" fmla="*/ 425946 w 527705"/>
                <a:gd name="connsiteY2" fmla="*/ 43527 h 310304"/>
                <a:gd name="connsiteX3" fmla="*/ 521767 w 527705"/>
                <a:gd name="connsiteY3" fmla="*/ 289611 h 310304"/>
                <a:gd name="connsiteX4" fmla="*/ 432941 w 527705"/>
                <a:gd name="connsiteY4" fmla="*/ 295277 h 310304"/>
                <a:gd name="connsiteX5" fmla="*/ 368471 w 527705"/>
                <a:gd name="connsiteY5" fmla="*/ 138587 h 310304"/>
                <a:gd name="connsiteX6" fmla="*/ 180907 w 527705"/>
                <a:gd name="connsiteY6" fmla="*/ 135469 h 310304"/>
                <a:gd name="connsiteX7" fmla="*/ 110325 w 527705"/>
                <a:gd name="connsiteY7" fmla="*/ 298260 h 310304"/>
                <a:gd name="connsiteX8" fmla="*/ 10 w 527705"/>
                <a:gd name="connsiteY8" fmla="*/ 299296 h 310304"/>
                <a:gd name="connsiteX0" fmla="*/ 10 w 527705"/>
                <a:gd name="connsiteY0" fmla="*/ 299296 h 306181"/>
                <a:gd name="connsiteX1" fmla="*/ 125904 w 527705"/>
                <a:gd name="connsiteY1" fmla="*/ 38999 h 306181"/>
                <a:gd name="connsiteX2" fmla="*/ 425946 w 527705"/>
                <a:gd name="connsiteY2" fmla="*/ 43527 h 306181"/>
                <a:gd name="connsiteX3" fmla="*/ 521767 w 527705"/>
                <a:gd name="connsiteY3" fmla="*/ 289611 h 306181"/>
                <a:gd name="connsiteX4" fmla="*/ 432941 w 527705"/>
                <a:gd name="connsiteY4" fmla="*/ 295277 h 306181"/>
                <a:gd name="connsiteX5" fmla="*/ 368471 w 527705"/>
                <a:gd name="connsiteY5" fmla="*/ 138587 h 306181"/>
                <a:gd name="connsiteX6" fmla="*/ 180907 w 527705"/>
                <a:gd name="connsiteY6" fmla="*/ 135469 h 306181"/>
                <a:gd name="connsiteX7" fmla="*/ 110325 w 527705"/>
                <a:gd name="connsiteY7" fmla="*/ 298260 h 306181"/>
                <a:gd name="connsiteX8" fmla="*/ 10 w 527705"/>
                <a:gd name="connsiteY8" fmla="*/ 299296 h 306181"/>
                <a:gd name="connsiteX0" fmla="*/ 10 w 523256"/>
                <a:gd name="connsiteY0" fmla="*/ 299173 h 305198"/>
                <a:gd name="connsiteX1" fmla="*/ 125904 w 523256"/>
                <a:gd name="connsiteY1" fmla="*/ 38876 h 305198"/>
                <a:gd name="connsiteX2" fmla="*/ 425946 w 523256"/>
                <a:gd name="connsiteY2" fmla="*/ 43404 h 305198"/>
                <a:gd name="connsiteX3" fmla="*/ 517005 w 523256"/>
                <a:gd name="connsiteY3" fmla="*/ 287107 h 305198"/>
                <a:gd name="connsiteX4" fmla="*/ 432941 w 523256"/>
                <a:gd name="connsiteY4" fmla="*/ 295154 h 305198"/>
                <a:gd name="connsiteX5" fmla="*/ 368471 w 523256"/>
                <a:gd name="connsiteY5" fmla="*/ 138464 h 305198"/>
                <a:gd name="connsiteX6" fmla="*/ 180907 w 523256"/>
                <a:gd name="connsiteY6" fmla="*/ 135346 h 305198"/>
                <a:gd name="connsiteX7" fmla="*/ 110325 w 523256"/>
                <a:gd name="connsiteY7" fmla="*/ 298137 h 305198"/>
                <a:gd name="connsiteX8" fmla="*/ 10 w 523256"/>
                <a:gd name="connsiteY8" fmla="*/ 299173 h 305198"/>
                <a:gd name="connsiteX0" fmla="*/ 10 w 531488"/>
                <a:gd name="connsiteY0" fmla="*/ 299173 h 305198"/>
                <a:gd name="connsiteX1" fmla="*/ 125904 w 531488"/>
                <a:gd name="connsiteY1" fmla="*/ 38876 h 305198"/>
                <a:gd name="connsiteX2" fmla="*/ 425946 w 531488"/>
                <a:gd name="connsiteY2" fmla="*/ 43404 h 305198"/>
                <a:gd name="connsiteX3" fmla="*/ 517005 w 531488"/>
                <a:gd name="connsiteY3" fmla="*/ 287107 h 305198"/>
                <a:gd name="connsiteX4" fmla="*/ 432941 w 531488"/>
                <a:gd name="connsiteY4" fmla="*/ 295154 h 305198"/>
                <a:gd name="connsiteX5" fmla="*/ 368471 w 531488"/>
                <a:gd name="connsiteY5" fmla="*/ 138464 h 305198"/>
                <a:gd name="connsiteX6" fmla="*/ 180907 w 531488"/>
                <a:gd name="connsiteY6" fmla="*/ 135346 h 305198"/>
                <a:gd name="connsiteX7" fmla="*/ 110325 w 531488"/>
                <a:gd name="connsiteY7" fmla="*/ 298137 h 305198"/>
                <a:gd name="connsiteX8" fmla="*/ 10 w 531488"/>
                <a:gd name="connsiteY8" fmla="*/ 299173 h 305198"/>
                <a:gd name="connsiteX0" fmla="*/ 10 w 531488"/>
                <a:gd name="connsiteY0" fmla="*/ 299173 h 307387"/>
                <a:gd name="connsiteX1" fmla="*/ 125904 w 531488"/>
                <a:gd name="connsiteY1" fmla="*/ 38876 h 307387"/>
                <a:gd name="connsiteX2" fmla="*/ 425946 w 531488"/>
                <a:gd name="connsiteY2" fmla="*/ 43404 h 307387"/>
                <a:gd name="connsiteX3" fmla="*/ 517005 w 531488"/>
                <a:gd name="connsiteY3" fmla="*/ 287107 h 307387"/>
                <a:gd name="connsiteX4" fmla="*/ 432941 w 531488"/>
                <a:gd name="connsiteY4" fmla="*/ 295154 h 307387"/>
                <a:gd name="connsiteX5" fmla="*/ 368471 w 531488"/>
                <a:gd name="connsiteY5" fmla="*/ 138464 h 307387"/>
                <a:gd name="connsiteX6" fmla="*/ 180907 w 531488"/>
                <a:gd name="connsiteY6" fmla="*/ 135346 h 307387"/>
                <a:gd name="connsiteX7" fmla="*/ 110325 w 531488"/>
                <a:gd name="connsiteY7" fmla="*/ 298137 h 307387"/>
                <a:gd name="connsiteX8" fmla="*/ 10 w 531488"/>
                <a:gd name="connsiteY8" fmla="*/ 299173 h 307387"/>
                <a:gd name="connsiteX0" fmla="*/ 10 w 531488"/>
                <a:gd name="connsiteY0" fmla="*/ 299173 h 308817"/>
                <a:gd name="connsiteX1" fmla="*/ 125904 w 531488"/>
                <a:gd name="connsiteY1" fmla="*/ 38876 h 308817"/>
                <a:gd name="connsiteX2" fmla="*/ 425946 w 531488"/>
                <a:gd name="connsiteY2" fmla="*/ 43404 h 308817"/>
                <a:gd name="connsiteX3" fmla="*/ 517005 w 531488"/>
                <a:gd name="connsiteY3" fmla="*/ 287107 h 308817"/>
                <a:gd name="connsiteX4" fmla="*/ 440085 w 531488"/>
                <a:gd name="connsiteY4" fmla="*/ 297535 h 308817"/>
                <a:gd name="connsiteX5" fmla="*/ 368471 w 531488"/>
                <a:gd name="connsiteY5" fmla="*/ 138464 h 308817"/>
                <a:gd name="connsiteX6" fmla="*/ 180907 w 531488"/>
                <a:gd name="connsiteY6" fmla="*/ 135346 h 308817"/>
                <a:gd name="connsiteX7" fmla="*/ 110325 w 531488"/>
                <a:gd name="connsiteY7" fmla="*/ 298137 h 308817"/>
                <a:gd name="connsiteX8" fmla="*/ 10 w 531488"/>
                <a:gd name="connsiteY8" fmla="*/ 299173 h 308817"/>
                <a:gd name="connsiteX0" fmla="*/ 10 w 531488"/>
                <a:gd name="connsiteY0" fmla="*/ 299173 h 304878"/>
                <a:gd name="connsiteX1" fmla="*/ 125904 w 531488"/>
                <a:gd name="connsiteY1" fmla="*/ 38876 h 304878"/>
                <a:gd name="connsiteX2" fmla="*/ 425946 w 531488"/>
                <a:gd name="connsiteY2" fmla="*/ 43404 h 304878"/>
                <a:gd name="connsiteX3" fmla="*/ 517005 w 531488"/>
                <a:gd name="connsiteY3" fmla="*/ 287107 h 304878"/>
                <a:gd name="connsiteX4" fmla="*/ 440085 w 531488"/>
                <a:gd name="connsiteY4" fmla="*/ 297535 h 304878"/>
                <a:gd name="connsiteX5" fmla="*/ 368471 w 531488"/>
                <a:gd name="connsiteY5" fmla="*/ 138464 h 304878"/>
                <a:gd name="connsiteX6" fmla="*/ 180907 w 531488"/>
                <a:gd name="connsiteY6" fmla="*/ 135346 h 304878"/>
                <a:gd name="connsiteX7" fmla="*/ 110325 w 531488"/>
                <a:gd name="connsiteY7" fmla="*/ 298137 h 304878"/>
                <a:gd name="connsiteX8" fmla="*/ 10 w 531488"/>
                <a:gd name="connsiteY8" fmla="*/ 299173 h 304878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27719"/>
                <a:gd name="connsiteY0" fmla="*/ 299173 h 307811"/>
                <a:gd name="connsiteX1" fmla="*/ 125904 w 527719"/>
                <a:gd name="connsiteY1" fmla="*/ 38876 h 307811"/>
                <a:gd name="connsiteX2" fmla="*/ 425946 w 527719"/>
                <a:gd name="connsiteY2" fmla="*/ 43404 h 307811"/>
                <a:gd name="connsiteX3" fmla="*/ 517005 w 527719"/>
                <a:gd name="connsiteY3" fmla="*/ 287107 h 307811"/>
                <a:gd name="connsiteX4" fmla="*/ 440085 w 527719"/>
                <a:gd name="connsiteY4" fmla="*/ 297535 h 307811"/>
                <a:gd name="connsiteX5" fmla="*/ 368471 w 527719"/>
                <a:gd name="connsiteY5" fmla="*/ 138464 h 307811"/>
                <a:gd name="connsiteX6" fmla="*/ 180907 w 527719"/>
                <a:gd name="connsiteY6" fmla="*/ 135346 h 307811"/>
                <a:gd name="connsiteX7" fmla="*/ 110325 w 527719"/>
                <a:gd name="connsiteY7" fmla="*/ 298137 h 307811"/>
                <a:gd name="connsiteX8" fmla="*/ 10 w 527719"/>
                <a:gd name="connsiteY8" fmla="*/ 299173 h 307811"/>
                <a:gd name="connsiteX0" fmla="*/ 10 w 529587"/>
                <a:gd name="connsiteY0" fmla="*/ 299173 h 307811"/>
                <a:gd name="connsiteX1" fmla="*/ 125904 w 529587"/>
                <a:gd name="connsiteY1" fmla="*/ 38876 h 307811"/>
                <a:gd name="connsiteX2" fmla="*/ 425946 w 529587"/>
                <a:gd name="connsiteY2" fmla="*/ 43404 h 307811"/>
                <a:gd name="connsiteX3" fmla="*/ 517005 w 529587"/>
                <a:gd name="connsiteY3" fmla="*/ 287107 h 307811"/>
                <a:gd name="connsiteX4" fmla="*/ 440085 w 529587"/>
                <a:gd name="connsiteY4" fmla="*/ 297535 h 307811"/>
                <a:gd name="connsiteX5" fmla="*/ 368471 w 529587"/>
                <a:gd name="connsiteY5" fmla="*/ 138464 h 307811"/>
                <a:gd name="connsiteX6" fmla="*/ 180907 w 529587"/>
                <a:gd name="connsiteY6" fmla="*/ 135346 h 307811"/>
                <a:gd name="connsiteX7" fmla="*/ 110325 w 529587"/>
                <a:gd name="connsiteY7" fmla="*/ 298137 h 307811"/>
                <a:gd name="connsiteX8" fmla="*/ 10 w 529587"/>
                <a:gd name="connsiteY8" fmla="*/ 299173 h 307811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0325 w 529587"/>
                <a:gd name="connsiteY7" fmla="*/ 305334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7096"/>
                <a:gd name="connsiteX1" fmla="*/ 111618 w 515301"/>
                <a:gd name="connsiteY1" fmla="*/ 36683 h 307096"/>
                <a:gd name="connsiteX2" fmla="*/ 411660 w 515301"/>
                <a:gd name="connsiteY2" fmla="*/ 41211 h 307096"/>
                <a:gd name="connsiteX3" fmla="*/ 502719 w 515301"/>
                <a:gd name="connsiteY3" fmla="*/ 284914 h 307096"/>
                <a:gd name="connsiteX4" fmla="*/ 425799 w 515301"/>
                <a:gd name="connsiteY4" fmla="*/ 295342 h 307096"/>
                <a:gd name="connsiteX5" fmla="*/ 354185 w 515301"/>
                <a:gd name="connsiteY5" fmla="*/ 136271 h 307096"/>
                <a:gd name="connsiteX6" fmla="*/ 166621 w 515301"/>
                <a:gd name="connsiteY6" fmla="*/ 133153 h 307096"/>
                <a:gd name="connsiteX7" fmla="*/ 105564 w 515301"/>
                <a:gd name="connsiteY7" fmla="*/ 269751 h 307096"/>
                <a:gd name="connsiteX8" fmla="*/ 11 w 515301"/>
                <a:gd name="connsiteY8" fmla="*/ 285074 h 307096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74513 h 305618"/>
                <a:gd name="connsiteX8" fmla="*/ 11 w 515301"/>
                <a:gd name="connsiteY8" fmla="*/ 285074 h 305618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5522 w 513668"/>
                <a:gd name="connsiteY0" fmla="*/ 282554 h 305479"/>
                <a:gd name="connsiteX1" fmla="*/ 109985 w 513668"/>
                <a:gd name="connsiteY1" fmla="*/ 36544 h 305479"/>
                <a:gd name="connsiteX2" fmla="*/ 410027 w 513668"/>
                <a:gd name="connsiteY2" fmla="*/ 41072 h 305479"/>
                <a:gd name="connsiteX3" fmla="*/ 501086 w 513668"/>
                <a:gd name="connsiteY3" fmla="*/ 284775 h 305479"/>
                <a:gd name="connsiteX4" fmla="*/ 424166 w 513668"/>
                <a:gd name="connsiteY4" fmla="*/ 295203 h 305479"/>
                <a:gd name="connsiteX5" fmla="*/ 352552 w 513668"/>
                <a:gd name="connsiteY5" fmla="*/ 136132 h 305479"/>
                <a:gd name="connsiteX6" fmla="*/ 164988 w 513668"/>
                <a:gd name="connsiteY6" fmla="*/ 133014 h 305479"/>
                <a:gd name="connsiteX7" fmla="*/ 103931 w 513668"/>
                <a:gd name="connsiteY7" fmla="*/ 274374 h 305479"/>
                <a:gd name="connsiteX8" fmla="*/ 5522 w 513668"/>
                <a:gd name="connsiteY8" fmla="*/ 282554 h 305479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3668" h="315227">
                  <a:moveTo>
                    <a:pt x="5522" y="292302"/>
                  </a:moveTo>
                  <a:cubicBezTo>
                    <a:pt x="-19076" y="191793"/>
                    <a:pt x="42568" y="86539"/>
                    <a:pt x="109985" y="46292"/>
                  </a:cubicBezTo>
                  <a:cubicBezTo>
                    <a:pt x="167877" y="6045"/>
                    <a:pt x="261499" y="-35797"/>
                    <a:pt x="410027" y="50820"/>
                  </a:cubicBezTo>
                  <a:cubicBezTo>
                    <a:pt x="475211" y="92192"/>
                    <a:pt x="542104" y="249274"/>
                    <a:pt x="501086" y="294523"/>
                  </a:cubicBezTo>
                  <a:cubicBezTo>
                    <a:pt x="473858" y="319432"/>
                    <a:pt x="434725" y="320524"/>
                    <a:pt x="424166" y="304951"/>
                  </a:cubicBezTo>
                  <a:cubicBezTo>
                    <a:pt x="380481" y="278509"/>
                    <a:pt x="424522" y="214822"/>
                    <a:pt x="352552" y="145880"/>
                  </a:cubicBezTo>
                  <a:cubicBezTo>
                    <a:pt x="294506" y="106681"/>
                    <a:pt x="245563" y="91144"/>
                    <a:pt x="164988" y="142762"/>
                  </a:cubicBezTo>
                  <a:cubicBezTo>
                    <a:pt x="120437" y="179538"/>
                    <a:pt x="115417" y="219116"/>
                    <a:pt x="103931" y="284122"/>
                  </a:cubicBezTo>
                  <a:cubicBezTo>
                    <a:pt x="68747" y="338443"/>
                    <a:pt x="9749" y="307038"/>
                    <a:pt x="5522" y="2923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8" name="Арка 10"/>
            <p:cNvSpPr/>
            <p:nvPr/>
          </p:nvSpPr>
          <p:spPr>
            <a:xfrm rot="10800000">
              <a:off x="4007160" y="2750153"/>
              <a:ext cx="513668" cy="315227"/>
            </a:xfrm>
            <a:custGeom>
              <a:avLst/>
              <a:gdLst>
                <a:gd name="connsiteX0" fmla="*/ 10 w 545712"/>
                <a:gd name="connsiteY0" fmla="*/ 308450 h 611779"/>
                <a:gd name="connsiteX1" fmla="*/ 125904 w 545712"/>
                <a:gd name="connsiteY1" fmla="*/ 48153 h 611779"/>
                <a:gd name="connsiteX2" fmla="*/ 425946 w 545712"/>
                <a:gd name="connsiteY2" fmla="*/ 52681 h 611779"/>
                <a:gd name="connsiteX3" fmla="*/ 545580 w 545712"/>
                <a:gd name="connsiteY3" fmla="*/ 315434 h 611779"/>
                <a:gd name="connsiteX4" fmla="*/ 435322 w 545712"/>
                <a:gd name="connsiteY4" fmla="*/ 311575 h 611779"/>
                <a:gd name="connsiteX5" fmla="*/ 368471 w 545712"/>
                <a:gd name="connsiteY5" fmla="*/ 147741 h 611779"/>
                <a:gd name="connsiteX6" fmla="*/ 180907 w 545712"/>
                <a:gd name="connsiteY6" fmla="*/ 144623 h 611779"/>
                <a:gd name="connsiteX7" fmla="*/ 110325 w 545712"/>
                <a:gd name="connsiteY7" fmla="*/ 307414 h 611779"/>
                <a:gd name="connsiteX8" fmla="*/ 10 w 545712"/>
                <a:gd name="connsiteY8" fmla="*/ 308450 h 611779"/>
                <a:gd name="connsiteX0" fmla="*/ 10 w 521946"/>
                <a:gd name="connsiteY0" fmla="*/ 299173 h 302364"/>
                <a:gd name="connsiteX1" fmla="*/ 125904 w 521946"/>
                <a:gd name="connsiteY1" fmla="*/ 38876 h 302364"/>
                <a:gd name="connsiteX2" fmla="*/ 425946 w 521946"/>
                <a:gd name="connsiteY2" fmla="*/ 43404 h 302364"/>
                <a:gd name="connsiteX3" fmla="*/ 521767 w 521946"/>
                <a:gd name="connsiteY3" fmla="*/ 287107 h 302364"/>
                <a:gd name="connsiteX4" fmla="*/ 435322 w 521946"/>
                <a:gd name="connsiteY4" fmla="*/ 302298 h 302364"/>
                <a:gd name="connsiteX5" fmla="*/ 368471 w 521946"/>
                <a:gd name="connsiteY5" fmla="*/ 138464 h 302364"/>
                <a:gd name="connsiteX6" fmla="*/ 180907 w 521946"/>
                <a:gd name="connsiteY6" fmla="*/ 135346 h 302364"/>
                <a:gd name="connsiteX7" fmla="*/ 110325 w 521946"/>
                <a:gd name="connsiteY7" fmla="*/ 298137 h 302364"/>
                <a:gd name="connsiteX8" fmla="*/ 10 w 521946"/>
                <a:gd name="connsiteY8" fmla="*/ 299173 h 302364"/>
                <a:gd name="connsiteX0" fmla="*/ 10 w 521946"/>
                <a:gd name="connsiteY0" fmla="*/ 299173 h 306323"/>
                <a:gd name="connsiteX1" fmla="*/ 125904 w 521946"/>
                <a:gd name="connsiteY1" fmla="*/ 38876 h 306323"/>
                <a:gd name="connsiteX2" fmla="*/ 425946 w 521946"/>
                <a:gd name="connsiteY2" fmla="*/ 43404 h 306323"/>
                <a:gd name="connsiteX3" fmla="*/ 521767 w 521946"/>
                <a:gd name="connsiteY3" fmla="*/ 287107 h 306323"/>
                <a:gd name="connsiteX4" fmla="*/ 435322 w 521946"/>
                <a:gd name="connsiteY4" fmla="*/ 302298 h 306323"/>
                <a:gd name="connsiteX5" fmla="*/ 368471 w 521946"/>
                <a:gd name="connsiteY5" fmla="*/ 138464 h 306323"/>
                <a:gd name="connsiteX6" fmla="*/ 180907 w 521946"/>
                <a:gd name="connsiteY6" fmla="*/ 135346 h 306323"/>
                <a:gd name="connsiteX7" fmla="*/ 110325 w 521946"/>
                <a:gd name="connsiteY7" fmla="*/ 298137 h 306323"/>
                <a:gd name="connsiteX8" fmla="*/ 10 w 521946"/>
                <a:gd name="connsiteY8" fmla="*/ 299173 h 306323"/>
                <a:gd name="connsiteX0" fmla="*/ 10 w 527705"/>
                <a:gd name="connsiteY0" fmla="*/ 299173 h 306323"/>
                <a:gd name="connsiteX1" fmla="*/ 125904 w 527705"/>
                <a:gd name="connsiteY1" fmla="*/ 38876 h 306323"/>
                <a:gd name="connsiteX2" fmla="*/ 425946 w 527705"/>
                <a:gd name="connsiteY2" fmla="*/ 43404 h 306323"/>
                <a:gd name="connsiteX3" fmla="*/ 521767 w 527705"/>
                <a:gd name="connsiteY3" fmla="*/ 287107 h 306323"/>
                <a:gd name="connsiteX4" fmla="*/ 435322 w 527705"/>
                <a:gd name="connsiteY4" fmla="*/ 302298 h 306323"/>
                <a:gd name="connsiteX5" fmla="*/ 368471 w 527705"/>
                <a:gd name="connsiteY5" fmla="*/ 138464 h 306323"/>
                <a:gd name="connsiteX6" fmla="*/ 180907 w 527705"/>
                <a:gd name="connsiteY6" fmla="*/ 135346 h 306323"/>
                <a:gd name="connsiteX7" fmla="*/ 110325 w 527705"/>
                <a:gd name="connsiteY7" fmla="*/ 298137 h 306323"/>
                <a:gd name="connsiteX8" fmla="*/ 10 w 527705"/>
                <a:gd name="connsiteY8" fmla="*/ 299173 h 306323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4667"/>
                <a:gd name="connsiteX1" fmla="*/ 125904 w 527705"/>
                <a:gd name="connsiteY1" fmla="*/ 38876 h 304667"/>
                <a:gd name="connsiteX2" fmla="*/ 425946 w 527705"/>
                <a:gd name="connsiteY2" fmla="*/ 43404 h 304667"/>
                <a:gd name="connsiteX3" fmla="*/ 521767 w 527705"/>
                <a:gd name="connsiteY3" fmla="*/ 287107 h 304667"/>
                <a:gd name="connsiteX4" fmla="*/ 432941 w 527705"/>
                <a:gd name="connsiteY4" fmla="*/ 295154 h 304667"/>
                <a:gd name="connsiteX5" fmla="*/ 368471 w 527705"/>
                <a:gd name="connsiteY5" fmla="*/ 138464 h 304667"/>
                <a:gd name="connsiteX6" fmla="*/ 180907 w 527705"/>
                <a:gd name="connsiteY6" fmla="*/ 135346 h 304667"/>
                <a:gd name="connsiteX7" fmla="*/ 110325 w 527705"/>
                <a:gd name="connsiteY7" fmla="*/ 298137 h 304667"/>
                <a:gd name="connsiteX8" fmla="*/ 10 w 527705"/>
                <a:gd name="connsiteY8" fmla="*/ 299173 h 304667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296 h 310304"/>
                <a:gd name="connsiteX1" fmla="*/ 125904 w 527705"/>
                <a:gd name="connsiteY1" fmla="*/ 38999 h 310304"/>
                <a:gd name="connsiteX2" fmla="*/ 425946 w 527705"/>
                <a:gd name="connsiteY2" fmla="*/ 43527 h 310304"/>
                <a:gd name="connsiteX3" fmla="*/ 521767 w 527705"/>
                <a:gd name="connsiteY3" fmla="*/ 289611 h 310304"/>
                <a:gd name="connsiteX4" fmla="*/ 432941 w 527705"/>
                <a:gd name="connsiteY4" fmla="*/ 295277 h 310304"/>
                <a:gd name="connsiteX5" fmla="*/ 368471 w 527705"/>
                <a:gd name="connsiteY5" fmla="*/ 138587 h 310304"/>
                <a:gd name="connsiteX6" fmla="*/ 180907 w 527705"/>
                <a:gd name="connsiteY6" fmla="*/ 135469 h 310304"/>
                <a:gd name="connsiteX7" fmla="*/ 110325 w 527705"/>
                <a:gd name="connsiteY7" fmla="*/ 298260 h 310304"/>
                <a:gd name="connsiteX8" fmla="*/ 10 w 527705"/>
                <a:gd name="connsiteY8" fmla="*/ 299296 h 310304"/>
                <a:gd name="connsiteX0" fmla="*/ 10 w 527705"/>
                <a:gd name="connsiteY0" fmla="*/ 299296 h 306181"/>
                <a:gd name="connsiteX1" fmla="*/ 125904 w 527705"/>
                <a:gd name="connsiteY1" fmla="*/ 38999 h 306181"/>
                <a:gd name="connsiteX2" fmla="*/ 425946 w 527705"/>
                <a:gd name="connsiteY2" fmla="*/ 43527 h 306181"/>
                <a:gd name="connsiteX3" fmla="*/ 521767 w 527705"/>
                <a:gd name="connsiteY3" fmla="*/ 289611 h 306181"/>
                <a:gd name="connsiteX4" fmla="*/ 432941 w 527705"/>
                <a:gd name="connsiteY4" fmla="*/ 295277 h 306181"/>
                <a:gd name="connsiteX5" fmla="*/ 368471 w 527705"/>
                <a:gd name="connsiteY5" fmla="*/ 138587 h 306181"/>
                <a:gd name="connsiteX6" fmla="*/ 180907 w 527705"/>
                <a:gd name="connsiteY6" fmla="*/ 135469 h 306181"/>
                <a:gd name="connsiteX7" fmla="*/ 110325 w 527705"/>
                <a:gd name="connsiteY7" fmla="*/ 298260 h 306181"/>
                <a:gd name="connsiteX8" fmla="*/ 10 w 527705"/>
                <a:gd name="connsiteY8" fmla="*/ 299296 h 306181"/>
                <a:gd name="connsiteX0" fmla="*/ 10 w 523256"/>
                <a:gd name="connsiteY0" fmla="*/ 299173 h 305198"/>
                <a:gd name="connsiteX1" fmla="*/ 125904 w 523256"/>
                <a:gd name="connsiteY1" fmla="*/ 38876 h 305198"/>
                <a:gd name="connsiteX2" fmla="*/ 425946 w 523256"/>
                <a:gd name="connsiteY2" fmla="*/ 43404 h 305198"/>
                <a:gd name="connsiteX3" fmla="*/ 517005 w 523256"/>
                <a:gd name="connsiteY3" fmla="*/ 287107 h 305198"/>
                <a:gd name="connsiteX4" fmla="*/ 432941 w 523256"/>
                <a:gd name="connsiteY4" fmla="*/ 295154 h 305198"/>
                <a:gd name="connsiteX5" fmla="*/ 368471 w 523256"/>
                <a:gd name="connsiteY5" fmla="*/ 138464 h 305198"/>
                <a:gd name="connsiteX6" fmla="*/ 180907 w 523256"/>
                <a:gd name="connsiteY6" fmla="*/ 135346 h 305198"/>
                <a:gd name="connsiteX7" fmla="*/ 110325 w 523256"/>
                <a:gd name="connsiteY7" fmla="*/ 298137 h 305198"/>
                <a:gd name="connsiteX8" fmla="*/ 10 w 523256"/>
                <a:gd name="connsiteY8" fmla="*/ 299173 h 305198"/>
                <a:gd name="connsiteX0" fmla="*/ 10 w 531488"/>
                <a:gd name="connsiteY0" fmla="*/ 299173 h 305198"/>
                <a:gd name="connsiteX1" fmla="*/ 125904 w 531488"/>
                <a:gd name="connsiteY1" fmla="*/ 38876 h 305198"/>
                <a:gd name="connsiteX2" fmla="*/ 425946 w 531488"/>
                <a:gd name="connsiteY2" fmla="*/ 43404 h 305198"/>
                <a:gd name="connsiteX3" fmla="*/ 517005 w 531488"/>
                <a:gd name="connsiteY3" fmla="*/ 287107 h 305198"/>
                <a:gd name="connsiteX4" fmla="*/ 432941 w 531488"/>
                <a:gd name="connsiteY4" fmla="*/ 295154 h 305198"/>
                <a:gd name="connsiteX5" fmla="*/ 368471 w 531488"/>
                <a:gd name="connsiteY5" fmla="*/ 138464 h 305198"/>
                <a:gd name="connsiteX6" fmla="*/ 180907 w 531488"/>
                <a:gd name="connsiteY6" fmla="*/ 135346 h 305198"/>
                <a:gd name="connsiteX7" fmla="*/ 110325 w 531488"/>
                <a:gd name="connsiteY7" fmla="*/ 298137 h 305198"/>
                <a:gd name="connsiteX8" fmla="*/ 10 w 531488"/>
                <a:gd name="connsiteY8" fmla="*/ 299173 h 305198"/>
                <a:gd name="connsiteX0" fmla="*/ 10 w 531488"/>
                <a:gd name="connsiteY0" fmla="*/ 299173 h 307387"/>
                <a:gd name="connsiteX1" fmla="*/ 125904 w 531488"/>
                <a:gd name="connsiteY1" fmla="*/ 38876 h 307387"/>
                <a:gd name="connsiteX2" fmla="*/ 425946 w 531488"/>
                <a:gd name="connsiteY2" fmla="*/ 43404 h 307387"/>
                <a:gd name="connsiteX3" fmla="*/ 517005 w 531488"/>
                <a:gd name="connsiteY3" fmla="*/ 287107 h 307387"/>
                <a:gd name="connsiteX4" fmla="*/ 432941 w 531488"/>
                <a:gd name="connsiteY4" fmla="*/ 295154 h 307387"/>
                <a:gd name="connsiteX5" fmla="*/ 368471 w 531488"/>
                <a:gd name="connsiteY5" fmla="*/ 138464 h 307387"/>
                <a:gd name="connsiteX6" fmla="*/ 180907 w 531488"/>
                <a:gd name="connsiteY6" fmla="*/ 135346 h 307387"/>
                <a:gd name="connsiteX7" fmla="*/ 110325 w 531488"/>
                <a:gd name="connsiteY7" fmla="*/ 298137 h 307387"/>
                <a:gd name="connsiteX8" fmla="*/ 10 w 531488"/>
                <a:gd name="connsiteY8" fmla="*/ 299173 h 307387"/>
                <a:gd name="connsiteX0" fmla="*/ 10 w 531488"/>
                <a:gd name="connsiteY0" fmla="*/ 299173 h 308817"/>
                <a:gd name="connsiteX1" fmla="*/ 125904 w 531488"/>
                <a:gd name="connsiteY1" fmla="*/ 38876 h 308817"/>
                <a:gd name="connsiteX2" fmla="*/ 425946 w 531488"/>
                <a:gd name="connsiteY2" fmla="*/ 43404 h 308817"/>
                <a:gd name="connsiteX3" fmla="*/ 517005 w 531488"/>
                <a:gd name="connsiteY3" fmla="*/ 287107 h 308817"/>
                <a:gd name="connsiteX4" fmla="*/ 440085 w 531488"/>
                <a:gd name="connsiteY4" fmla="*/ 297535 h 308817"/>
                <a:gd name="connsiteX5" fmla="*/ 368471 w 531488"/>
                <a:gd name="connsiteY5" fmla="*/ 138464 h 308817"/>
                <a:gd name="connsiteX6" fmla="*/ 180907 w 531488"/>
                <a:gd name="connsiteY6" fmla="*/ 135346 h 308817"/>
                <a:gd name="connsiteX7" fmla="*/ 110325 w 531488"/>
                <a:gd name="connsiteY7" fmla="*/ 298137 h 308817"/>
                <a:gd name="connsiteX8" fmla="*/ 10 w 531488"/>
                <a:gd name="connsiteY8" fmla="*/ 299173 h 308817"/>
                <a:gd name="connsiteX0" fmla="*/ 10 w 531488"/>
                <a:gd name="connsiteY0" fmla="*/ 299173 h 304878"/>
                <a:gd name="connsiteX1" fmla="*/ 125904 w 531488"/>
                <a:gd name="connsiteY1" fmla="*/ 38876 h 304878"/>
                <a:gd name="connsiteX2" fmla="*/ 425946 w 531488"/>
                <a:gd name="connsiteY2" fmla="*/ 43404 h 304878"/>
                <a:gd name="connsiteX3" fmla="*/ 517005 w 531488"/>
                <a:gd name="connsiteY3" fmla="*/ 287107 h 304878"/>
                <a:gd name="connsiteX4" fmla="*/ 440085 w 531488"/>
                <a:gd name="connsiteY4" fmla="*/ 297535 h 304878"/>
                <a:gd name="connsiteX5" fmla="*/ 368471 w 531488"/>
                <a:gd name="connsiteY5" fmla="*/ 138464 h 304878"/>
                <a:gd name="connsiteX6" fmla="*/ 180907 w 531488"/>
                <a:gd name="connsiteY6" fmla="*/ 135346 h 304878"/>
                <a:gd name="connsiteX7" fmla="*/ 110325 w 531488"/>
                <a:gd name="connsiteY7" fmla="*/ 298137 h 304878"/>
                <a:gd name="connsiteX8" fmla="*/ 10 w 531488"/>
                <a:gd name="connsiteY8" fmla="*/ 299173 h 304878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27719"/>
                <a:gd name="connsiteY0" fmla="*/ 299173 h 307811"/>
                <a:gd name="connsiteX1" fmla="*/ 125904 w 527719"/>
                <a:gd name="connsiteY1" fmla="*/ 38876 h 307811"/>
                <a:gd name="connsiteX2" fmla="*/ 425946 w 527719"/>
                <a:gd name="connsiteY2" fmla="*/ 43404 h 307811"/>
                <a:gd name="connsiteX3" fmla="*/ 517005 w 527719"/>
                <a:gd name="connsiteY3" fmla="*/ 287107 h 307811"/>
                <a:gd name="connsiteX4" fmla="*/ 440085 w 527719"/>
                <a:gd name="connsiteY4" fmla="*/ 297535 h 307811"/>
                <a:gd name="connsiteX5" fmla="*/ 368471 w 527719"/>
                <a:gd name="connsiteY5" fmla="*/ 138464 h 307811"/>
                <a:gd name="connsiteX6" fmla="*/ 180907 w 527719"/>
                <a:gd name="connsiteY6" fmla="*/ 135346 h 307811"/>
                <a:gd name="connsiteX7" fmla="*/ 110325 w 527719"/>
                <a:gd name="connsiteY7" fmla="*/ 298137 h 307811"/>
                <a:gd name="connsiteX8" fmla="*/ 10 w 527719"/>
                <a:gd name="connsiteY8" fmla="*/ 299173 h 307811"/>
                <a:gd name="connsiteX0" fmla="*/ 10 w 529587"/>
                <a:gd name="connsiteY0" fmla="*/ 299173 h 307811"/>
                <a:gd name="connsiteX1" fmla="*/ 125904 w 529587"/>
                <a:gd name="connsiteY1" fmla="*/ 38876 h 307811"/>
                <a:gd name="connsiteX2" fmla="*/ 425946 w 529587"/>
                <a:gd name="connsiteY2" fmla="*/ 43404 h 307811"/>
                <a:gd name="connsiteX3" fmla="*/ 517005 w 529587"/>
                <a:gd name="connsiteY3" fmla="*/ 287107 h 307811"/>
                <a:gd name="connsiteX4" fmla="*/ 440085 w 529587"/>
                <a:gd name="connsiteY4" fmla="*/ 297535 h 307811"/>
                <a:gd name="connsiteX5" fmla="*/ 368471 w 529587"/>
                <a:gd name="connsiteY5" fmla="*/ 138464 h 307811"/>
                <a:gd name="connsiteX6" fmla="*/ 180907 w 529587"/>
                <a:gd name="connsiteY6" fmla="*/ 135346 h 307811"/>
                <a:gd name="connsiteX7" fmla="*/ 110325 w 529587"/>
                <a:gd name="connsiteY7" fmla="*/ 298137 h 307811"/>
                <a:gd name="connsiteX8" fmla="*/ 10 w 529587"/>
                <a:gd name="connsiteY8" fmla="*/ 299173 h 307811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0325 w 529587"/>
                <a:gd name="connsiteY7" fmla="*/ 305334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7096"/>
                <a:gd name="connsiteX1" fmla="*/ 111618 w 515301"/>
                <a:gd name="connsiteY1" fmla="*/ 36683 h 307096"/>
                <a:gd name="connsiteX2" fmla="*/ 411660 w 515301"/>
                <a:gd name="connsiteY2" fmla="*/ 41211 h 307096"/>
                <a:gd name="connsiteX3" fmla="*/ 502719 w 515301"/>
                <a:gd name="connsiteY3" fmla="*/ 284914 h 307096"/>
                <a:gd name="connsiteX4" fmla="*/ 425799 w 515301"/>
                <a:gd name="connsiteY4" fmla="*/ 295342 h 307096"/>
                <a:gd name="connsiteX5" fmla="*/ 354185 w 515301"/>
                <a:gd name="connsiteY5" fmla="*/ 136271 h 307096"/>
                <a:gd name="connsiteX6" fmla="*/ 166621 w 515301"/>
                <a:gd name="connsiteY6" fmla="*/ 133153 h 307096"/>
                <a:gd name="connsiteX7" fmla="*/ 105564 w 515301"/>
                <a:gd name="connsiteY7" fmla="*/ 269751 h 307096"/>
                <a:gd name="connsiteX8" fmla="*/ 11 w 515301"/>
                <a:gd name="connsiteY8" fmla="*/ 285074 h 307096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74513 h 305618"/>
                <a:gd name="connsiteX8" fmla="*/ 11 w 515301"/>
                <a:gd name="connsiteY8" fmla="*/ 285074 h 305618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5522 w 513668"/>
                <a:gd name="connsiteY0" fmla="*/ 282554 h 305479"/>
                <a:gd name="connsiteX1" fmla="*/ 109985 w 513668"/>
                <a:gd name="connsiteY1" fmla="*/ 36544 h 305479"/>
                <a:gd name="connsiteX2" fmla="*/ 410027 w 513668"/>
                <a:gd name="connsiteY2" fmla="*/ 41072 h 305479"/>
                <a:gd name="connsiteX3" fmla="*/ 501086 w 513668"/>
                <a:gd name="connsiteY3" fmla="*/ 284775 h 305479"/>
                <a:gd name="connsiteX4" fmla="*/ 424166 w 513668"/>
                <a:gd name="connsiteY4" fmla="*/ 295203 h 305479"/>
                <a:gd name="connsiteX5" fmla="*/ 352552 w 513668"/>
                <a:gd name="connsiteY5" fmla="*/ 136132 h 305479"/>
                <a:gd name="connsiteX6" fmla="*/ 164988 w 513668"/>
                <a:gd name="connsiteY6" fmla="*/ 133014 h 305479"/>
                <a:gd name="connsiteX7" fmla="*/ 103931 w 513668"/>
                <a:gd name="connsiteY7" fmla="*/ 274374 h 305479"/>
                <a:gd name="connsiteX8" fmla="*/ 5522 w 513668"/>
                <a:gd name="connsiteY8" fmla="*/ 282554 h 305479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3668" h="315227">
                  <a:moveTo>
                    <a:pt x="5522" y="292302"/>
                  </a:moveTo>
                  <a:cubicBezTo>
                    <a:pt x="-19076" y="191793"/>
                    <a:pt x="42568" y="86539"/>
                    <a:pt x="109985" y="46292"/>
                  </a:cubicBezTo>
                  <a:cubicBezTo>
                    <a:pt x="167877" y="6045"/>
                    <a:pt x="261499" y="-35797"/>
                    <a:pt x="410027" y="50820"/>
                  </a:cubicBezTo>
                  <a:cubicBezTo>
                    <a:pt x="475211" y="92192"/>
                    <a:pt x="542104" y="249274"/>
                    <a:pt x="501086" y="294523"/>
                  </a:cubicBezTo>
                  <a:cubicBezTo>
                    <a:pt x="473858" y="319432"/>
                    <a:pt x="434725" y="320524"/>
                    <a:pt x="424166" y="304951"/>
                  </a:cubicBezTo>
                  <a:cubicBezTo>
                    <a:pt x="380481" y="278509"/>
                    <a:pt x="424522" y="214822"/>
                    <a:pt x="352552" y="145880"/>
                  </a:cubicBezTo>
                  <a:cubicBezTo>
                    <a:pt x="294506" y="106681"/>
                    <a:pt x="245563" y="91144"/>
                    <a:pt x="164988" y="142762"/>
                  </a:cubicBezTo>
                  <a:cubicBezTo>
                    <a:pt x="120437" y="179538"/>
                    <a:pt x="115417" y="219116"/>
                    <a:pt x="103931" y="284122"/>
                  </a:cubicBezTo>
                  <a:cubicBezTo>
                    <a:pt x="68747" y="338443"/>
                    <a:pt x="9749" y="307038"/>
                    <a:pt x="5522" y="2923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9" name="Арка 11"/>
            <p:cNvSpPr/>
            <p:nvPr/>
          </p:nvSpPr>
          <p:spPr>
            <a:xfrm rot="14123587">
              <a:off x="1887744" y="2278671"/>
              <a:ext cx="1259255" cy="1057048"/>
            </a:xfrm>
            <a:custGeom>
              <a:avLst/>
              <a:gdLst>
                <a:gd name="connsiteX0" fmla="*/ 0 w 1254523"/>
                <a:gd name="connsiteY0" fmla="*/ 684000 h 1368000"/>
                <a:gd name="connsiteX1" fmla="*/ 625914 w 1254523"/>
                <a:gd name="connsiteY1" fmla="*/ 2 h 1368000"/>
                <a:gd name="connsiteX2" fmla="*/ 1254520 w 1254523"/>
                <a:gd name="connsiteY2" fmla="*/ 681529 h 1368000"/>
                <a:gd name="connsiteX3" fmla="*/ 1126897 w 1254523"/>
                <a:gd name="connsiteY3" fmla="*/ 682031 h 1368000"/>
                <a:gd name="connsiteX4" fmla="*/ 626165 w 1254523"/>
                <a:gd name="connsiteY4" fmla="*/ 127624 h 1368000"/>
                <a:gd name="connsiteX5" fmla="*/ 127622 w 1254523"/>
                <a:gd name="connsiteY5" fmla="*/ 684000 h 1368000"/>
                <a:gd name="connsiteX6" fmla="*/ 0 w 1254523"/>
                <a:gd name="connsiteY6" fmla="*/ 684000 h 1368000"/>
                <a:gd name="connsiteX0" fmla="*/ 0 w 1254520"/>
                <a:gd name="connsiteY0" fmla="*/ 684000 h 684000"/>
                <a:gd name="connsiteX1" fmla="*/ 625914 w 1254520"/>
                <a:gd name="connsiteY1" fmla="*/ 2 h 684000"/>
                <a:gd name="connsiteX2" fmla="*/ 1254520 w 1254520"/>
                <a:gd name="connsiteY2" fmla="*/ 681529 h 684000"/>
                <a:gd name="connsiteX3" fmla="*/ 1126897 w 1254520"/>
                <a:gd name="connsiteY3" fmla="*/ 682031 h 684000"/>
                <a:gd name="connsiteX4" fmla="*/ 626165 w 1254520"/>
                <a:gd name="connsiteY4" fmla="*/ 127624 h 684000"/>
                <a:gd name="connsiteX5" fmla="*/ 104102 w 1254520"/>
                <a:gd name="connsiteY5" fmla="*/ 667771 h 684000"/>
                <a:gd name="connsiteX6" fmla="*/ 0 w 1254520"/>
                <a:gd name="connsiteY6" fmla="*/ 684000 h 684000"/>
                <a:gd name="connsiteX0" fmla="*/ 0 w 1254520"/>
                <a:gd name="connsiteY0" fmla="*/ 684000 h 684000"/>
                <a:gd name="connsiteX1" fmla="*/ 625914 w 1254520"/>
                <a:gd name="connsiteY1" fmla="*/ 2 h 684000"/>
                <a:gd name="connsiteX2" fmla="*/ 1254520 w 1254520"/>
                <a:gd name="connsiteY2" fmla="*/ 681529 h 684000"/>
                <a:gd name="connsiteX3" fmla="*/ 1126897 w 1254520"/>
                <a:gd name="connsiteY3" fmla="*/ 682031 h 684000"/>
                <a:gd name="connsiteX4" fmla="*/ 626165 w 1254520"/>
                <a:gd name="connsiteY4" fmla="*/ 127624 h 684000"/>
                <a:gd name="connsiteX5" fmla="*/ 104102 w 1254520"/>
                <a:gd name="connsiteY5" fmla="*/ 667771 h 684000"/>
                <a:gd name="connsiteX6" fmla="*/ 0 w 1254520"/>
                <a:gd name="connsiteY6" fmla="*/ 684000 h 684000"/>
                <a:gd name="connsiteX0" fmla="*/ 0 w 1254520"/>
                <a:gd name="connsiteY0" fmla="*/ 684000 h 695332"/>
                <a:gd name="connsiteX1" fmla="*/ 625914 w 1254520"/>
                <a:gd name="connsiteY1" fmla="*/ 2 h 695332"/>
                <a:gd name="connsiteX2" fmla="*/ 1254520 w 1254520"/>
                <a:gd name="connsiteY2" fmla="*/ 681529 h 695332"/>
                <a:gd name="connsiteX3" fmla="*/ 1126897 w 1254520"/>
                <a:gd name="connsiteY3" fmla="*/ 682031 h 695332"/>
                <a:gd name="connsiteX4" fmla="*/ 626165 w 1254520"/>
                <a:gd name="connsiteY4" fmla="*/ 127624 h 695332"/>
                <a:gd name="connsiteX5" fmla="*/ 104102 w 1254520"/>
                <a:gd name="connsiteY5" fmla="*/ 667771 h 695332"/>
                <a:gd name="connsiteX6" fmla="*/ 0 w 1254520"/>
                <a:gd name="connsiteY6" fmla="*/ 684000 h 695332"/>
                <a:gd name="connsiteX0" fmla="*/ 0 w 1254520"/>
                <a:gd name="connsiteY0" fmla="*/ 684000 h 685534"/>
                <a:gd name="connsiteX1" fmla="*/ 625914 w 1254520"/>
                <a:gd name="connsiteY1" fmla="*/ 2 h 685534"/>
                <a:gd name="connsiteX2" fmla="*/ 1254520 w 1254520"/>
                <a:gd name="connsiteY2" fmla="*/ 681529 h 685534"/>
                <a:gd name="connsiteX3" fmla="*/ 1126897 w 1254520"/>
                <a:gd name="connsiteY3" fmla="*/ 682031 h 685534"/>
                <a:gd name="connsiteX4" fmla="*/ 626165 w 1254520"/>
                <a:gd name="connsiteY4" fmla="*/ 127624 h 685534"/>
                <a:gd name="connsiteX5" fmla="*/ 107081 w 1254520"/>
                <a:gd name="connsiteY5" fmla="*/ 646682 h 685534"/>
                <a:gd name="connsiteX6" fmla="*/ 0 w 1254520"/>
                <a:gd name="connsiteY6" fmla="*/ 684000 h 685534"/>
                <a:gd name="connsiteX0" fmla="*/ 0 w 1254520"/>
                <a:gd name="connsiteY0" fmla="*/ 684000 h 687122"/>
                <a:gd name="connsiteX1" fmla="*/ 625914 w 1254520"/>
                <a:gd name="connsiteY1" fmla="*/ 2 h 687122"/>
                <a:gd name="connsiteX2" fmla="*/ 1254520 w 1254520"/>
                <a:gd name="connsiteY2" fmla="*/ 681529 h 687122"/>
                <a:gd name="connsiteX3" fmla="*/ 1126897 w 1254520"/>
                <a:gd name="connsiteY3" fmla="*/ 682031 h 687122"/>
                <a:gd name="connsiteX4" fmla="*/ 626165 w 1254520"/>
                <a:gd name="connsiteY4" fmla="*/ 127624 h 687122"/>
                <a:gd name="connsiteX5" fmla="*/ 107081 w 1254520"/>
                <a:gd name="connsiteY5" fmla="*/ 646682 h 687122"/>
                <a:gd name="connsiteX6" fmla="*/ 0 w 1254520"/>
                <a:gd name="connsiteY6" fmla="*/ 684000 h 68712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14933 w 1243288"/>
                <a:gd name="connsiteY4" fmla="*/ 127735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14933 w 1243288"/>
                <a:gd name="connsiteY4" fmla="*/ 127735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14933 w 1243288"/>
                <a:gd name="connsiteY4" fmla="*/ 127735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761"/>
                <a:gd name="connsiteX1" fmla="*/ 614682 w 1243288"/>
                <a:gd name="connsiteY1" fmla="*/ 113 h 682761"/>
                <a:gd name="connsiteX2" fmla="*/ 1243288 w 1243288"/>
                <a:gd name="connsiteY2" fmla="*/ 681640 h 682761"/>
                <a:gd name="connsiteX3" fmla="*/ 1115665 w 1243288"/>
                <a:gd name="connsiteY3" fmla="*/ 682142 h 682761"/>
                <a:gd name="connsiteX4" fmla="*/ 679495 w 1243288"/>
                <a:gd name="connsiteY4" fmla="*/ 97062 h 682761"/>
                <a:gd name="connsiteX5" fmla="*/ 95849 w 1243288"/>
                <a:gd name="connsiteY5" fmla="*/ 646793 h 682761"/>
                <a:gd name="connsiteX6" fmla="*/ 0 w 1243288"/>
                <a:gd name="connsiteY6" fmla="*/ 642678 h 682761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86 h 682150"/>
                <a:gd name="connsiteX1" fmla="*/ 614682 w 1243288"/>
                <a:gd name="connsiteY1" fmla="*/ 121 h 682150"/>
                <a:gd name="connsiteX2" fmla="*/ 1243288 w 1243288"/>
                <a:gd name="connsiteY2" fmla="*/ 681648 h 682150"/>
                <a:gd name="connsiteX3" fmla="*/ 1115665 w 1243288"/>
                <a:gd name="connsiteY3" fmla="*/ 682150 h 682150"/>
                <a:gd name="connsiteX4" fmla="*/ 679495 w 1243288"/>
                <a:gd name="connsiteY4" fmla="*/ 97070 h 682150"/>
                <a:gd name="connsiteX5" fmla="*/ 95849 w 1243288"/>
                <a:gd name="connsiteY5" fmla="*/ 646801 h 682150"/>
                <a:gd name="connsiteX6" fmla="*/ 0 w 1243288"/>
                <a:gd name="connsiteY6" fmla="*/ 642686 h 682150"/>
                <a:gd name="connsiteX0" fmla="*/ 0 w 1243288"/>
                <a:gd name="connsiteY0" fmla="*/ 642657 h 682121"/>
                <a:gd name="connsiteX1" fmla="*/ 614682 w 1243288"/>
                <a:gd name="connsiteY1" fmla="*/ 92 h 682121"/>
                <a:gd name="connsiteX2" fmla="*/ 1243288 w 1243288"/>
                <a:gd name="connsiteY2" fmla="*/ 681619 h 682121"/>
                <a:gd name="connsiteX3" fmla="*/ 1115665 w 1243288"/>
                <a:gd name="connsiteY3" fmla="*/ 682121 h 682121"/>
                <a:gd name="connsiteX4" fmla="*/ 679495 w 1243288"/>
                <a:gd name="connsiteY4" fmla="*/ 97041 h 682121"/>
                <a:gd name="connsiteX5" fmla="*/ 95849 w 1243288"/>
                <a:gd name="connsiteY5" fmla="*/ 646772 h 682121"/>
                <a:gd name="connsiteX6" fmla="*/ 0 w 1243288"/>
                <a:gd name="connsiteY6" fmla="*/ 642657 h 682121"/>
                <a:gd name="connsiteX0" fmla="*/ 0 w 1243288"/>
                <a:gd name="connsiteY0" fmla="*/ 642657 h 682121"/>
                <a:gd name="connsiteX1" fmla="*/ 614682 w 1243288"/>
                <a:gd name="connsiteY1" fmla="*/ 92 h 682121"/>
                <a:gd name="connsiteX2" fmla="*/ 1243288 w 1243288"/>
                <a:gd name="connsiteY2" fmla="*/ 681619 h 682121"/>
                <a:gd name="connsiteX3" fmla="*/ 1115665 w 1243288"/>
                <a:gd name="connsiteY3" fmla="*/ 682121 h 682121"/>
                <a:gd name="connsiteX4" fmla="*/ 679495 w 1243288"/>
                <a:gd name="connsiteY4" fmla="*/ 97041 h 682121"/>
                <a:gd name="connsiteX5" fmla="*/ 95849 w 1243288"/>
                <a:gd name="connsiteY5" fmla="*/ 646772 h 682121"/>
                <a:gd name="connsiteX6" fmla="*/ 0 w 1243288"/>
                <a:gd name="connsiteY6" fmla="*/ 642657 h 682121"/>
                <a:gd name="connsiteX0" fmla="*/ 0 w 1243288"/>
                <a:gd name="connsiteY0" fmla="*/ 642606 h 682070"/>
                <a:gd name="connsiteX1" fmla="*/ 614682 w 1243288"/>
                <a:gd name="connsiteY1" fmla="*/ 41 h 682070"/>
                <a:gd name="connsiteX2" fmla="*/ 1243288 w 1243288"/>
                <a:gd name="connsiteY2" fmla="*/ 681568 h 682070"/>
                <a:gd name="connsiteX3" fmla="*/ 1115665 w 1243288"/>
                <a:gd name="connsiteY3" fmla="*/ 682070 h 682070"/>
                <a:gd name="connsiteX4" fmla="*/ 679495 w 1243288"/>
                <a:gd name="connsiteY4" fmla="*/ 96990 h 682070"/>
                <a:gd name="connsiteX5" fmla="*/ 95849 w 1243288"/>
                <a:gd name="connsiteY5" fmla="*/ 646721 h 682070"/>
                <a:gd name="connsiteX6" fmla="*/ 0 w 1243288"/>
                <a:gd name="connsiteY6" fmla="*/ 642606 h 682070"/>
                <a:gd name="connsiteX0" fmla="*/ 0 w 1243288"/>
                <a:gd name="connsiteY0" fmla="*/ 649007 h 688471"/>
                <a:gd name="connsiteX1" fmla="*/ 614682 w 1243288"/>
                <a:gd name="connsiteY1" fmla="*/ 6442 h 688471"/>
                <a:gd name="connsiteX2" fmla="*/ 1243288 w 1243288"/>
                <a:gd name="connsiteY2" fmla="*/ 687969 h 688471"/>
                <a:gd name="connsiteX3" fmla="*/ 1115665 w 1243288"/>
                <a:gd name="connsiteY3" fmla="*/ 688471 h 688471"/>
                <a:gd name="connsiteX4" fmla="*/ 679495 w 1243288"/>
                <a:gd name="connsiteY4" fmla="*/ 103391 h 688471"/>
                <a:gd name="connsiteX5" fmla="*/ 95849 w 1243288"/>
                <a:gd name="connsiteY5" fmla="*/ 653122 h 688471"/>
                <a:gd name="connsiteX6" fmla="*/ 0 w 1243288"/>
                <a:gd name="connsiteY6" fmla="*/ 649007 h 688471"/>
                <a:gd name="connsiteX0" fmla="*/ 0 w 1260426"/>
                <a:gd name="connsiteY0" fmla="*/ 648663 h 688127"/>
                <a:gd name="connsiteX1" fmla="*/ 614682 w 1260426"/>
                <a:gd name="connsiteY1" fmla="*/ 6098 h 688127"/>
                <a:gd name="connsiteX2" fmla="*/ 1243288 w 1260426"/>
                <a:gd name="connsiteY2" fmla="*/ 687625 h 688127"/>
                <a:gd name="connsiteX3" fmla="*/ 1115665 w 1260426"/>
                <a:gd name="connsiteY3" fmla="*/ 688127 h 688127"/>
                <a:gd name="connsiteX4" fmla="*/ 679495 w 1260426"/>
                <a:gd name="connsiteY4" fmla="*/ 103047 h 688127"/>
                <a:gd name="connsiteX5" fmla="*/ 95849 w 1260426"/>
                <a:gd name="connsiteY5" fmla="*/ 652778 h 688127"/>
                <a:gd name="connsiteX6" fmla="*/ 0 w 1260426"/>
                <a:gd name="connsiteY6" fmla="*/ 648663 h 688127"/>
                <a:gd name="connsiteX0" fmla="*/ 0 w 1256192"/>
                <a:gd name="connsiteY0" fmla="*/ 642565 h 682029"/>
                <a:gd name="connsiteX1" fmla="*/ 614682 w 1256192"/>
                <a:gd name="connsiteY1" fmla="*/ 0 h 682029"/>
                <a:gd name="connsiteX2" fmla="*/ 1243288 w 1256192"/>
                <a:gd name="connsiteY2" fmla="*/ 681527 h 682029"/>
                <a:gd name="connsiteX3" fmla="*/ 1115665 w 1256192"/>
                <a:gd name="connsiteY3" fmla="*/ 682029 h 682029"/>
                <a:gd name="connsiteX4" fmla="*/ 679495 w 1256192"/>
                <a:gd name="connsiteY4" fmla="*/ 96949 h 682029"/>
                <a:gd name="connsiteX5" fmla="*/ 95849 w 1256192"/>
                <a:gd name="connsiteY5" fmla="*/ 646680 h 682029"/>
                <a:gd name="connsiteX6" fmla="*/ 0 w 1256192"/>
                <a:gd name="connsiteY6" fmla="*/ 642565 h 682029"/>
                <a:gd name="connsiteX0" fmla="*/ 0 w 1256926"/>
                <a:gd name="connsiteY0" fmla="*/ 642565 h 682029"/>
                <a:gd name="connsiteX1" fmla="*/ 614682 w 1256926"/>
                <a:gd name="connsiteY1" fmla="*/ 0 h 682029"/>
                <a:gd name="connsiteX2" fmla="*/ 1243288 w 1256926"/>
                <a:gd name="connsiteY2" fmla="*/ 681527 h 682029"/>
                <a:gd name="connsiteX3" fmla="*/ 1115665 w 1256926"/>
                <a:gd name="connsiteY3" fmla="*/ 682029 h 682029"/>
                <a:gd name="connsiteX4" fmla="*/ 679495 w 1256926"/>
                <a:gd name="connsiteY4" fmla="*/ 96949 h 682029"/>
                <a:gd name="connsiteX5" fmla="*/ 95849 w 1256926"/>
                <a:gd name="connsiteY5" fmla="*/ 646680 h 682029"/>
                <a:gd name="connsiteX6" fmla="*/ 0 w 1256926"/>
                <a:gd name="connsiteY6" fmla="*/ 642565 h 682029"/>
                <a:gd name="connsiteX0" fmla="*/ 0 w 1259526"/>
                <a:gd name="connsiteY0" fmla="*/ 642565 h 682029"/>
                <a:gd name="connsiteX1" fmla="*/ 614682 w 1259526"/>
                <a:gd name="connsiteY1" fmla="*/ 0 h 682029"/>
                <a:gd name="connsiteX2" fmla="*/ 1243288 w 1259526"/>
                <a:gd name="connsiteY2" fmla="*/ 681527 h 682029"/>
                <a:gd name="connsiteX3" fmla="*/ 1115665 w 1259526"/>
                <a:gd name="connsiteY3" fmla="*/ 682029 h 682029"/>
                <a:gd name="connsiteX4" fmla="*/ 679495 w 1259526"/>
                <a:gd name="connsiteY4" fmla="*/ 96949 h 682029"/>
                <a:gd name="connsiteX5" fmla="*/ 95849 w 1259526"/>
                <a:gd name="connsiteY5" fmla="*/ 646680 h 682029"/>
                <a:gd name="connsiteX6" fmla="*/ 0 w 1259526"/>
                <a:gd name="connsiteY6" fmla="*/ 642565 h 682029"/>
                <a:gd name="connsiteX0" fmla="*/ 0 w 1257982"/>
                <a:gd name="connsiteY0" fmla="*/ 650670 h 690134"/>
                <a:gd name="connsiteX1" fmla="*/ 614682 w 1257982"/>
                <a:gd name="connsiteY1" fmla="*/ 8105 h 690134"/>
                <a:gd name="connsiteX2" fmla="*/ 1243288 w 1257982"/>
                <a:gd name="connsiteY2" fmla="*/ 689632 h 690134"/>
                <a:gd name="connsiteX3" fmla="*/ 1115665 w 1257982"/>
                <a:gd name="connsiteY3" fmla="*/ 690134 h 690134"/>
                <a:gd name="connsiteX4" fmla="*/ 679495 w 1257982"/>
                <a:gd name="connsiteY4" fmla="*/ 105054 h 690134"/>
                <a:gd name="connsiteX5" fmla="*/ 95849 w 1257982"/>
                <a:gd name="connsiteY5" fmla="*/ 654785 h 690134"/>
                <a:gd name="connsiteX6" fmla="*/ 0 w 1257982"/>
                <a:gd name="connsiteY6" fmla="*/ 650670 h 690134"/>
                <a:gd name="connsiteX0" fmla="*/ 0 w 1257982"/>
                <a:gd name="connsiteY0" fmla="*/ 650670 h 689632"/>
                <a:gd name="connsiteX1" fmla="*/ 614682 w 1257982"/>
                <a:gd name="connsiteY1" fmla="*/ 8105 h 689632"/>
                <a:gd name="connsiteX2" fmla="*/ 1243288 w 1257982"/>
                <a:gd name="connsiteY2" fmla="*/ 689632 h 689632"/>
                <a:gd name="connsiteX3" fmla="*/ 1141556 w 1257982"/>
                <a:gd name="connsiteY3" fmla="*/ 681962 h 689632"/>
                <a:gd name="connsiteX4" fmla="*/ 679495 w 1257982"/>
                <a:gd name="connsiteY4" fmla="*/ 105054 h 689632"/>
                <a:gd name="connsiteX5" fmla="*/ 95849 w 1257982"/>
                <a:gd name="connsiteY5" fmla="*/ 654785 h 689632"/>
                <a:gd name="connsiteX6" fmla="*/ 0 w 1257982"/>
                <a:gd name="connsiteY6" fmla="*/ 650670 h 689632"/>
                <a:gd name="connsiteX0" fmla="*/ 0 w 1257982"/>
                <a:gd name="connsiteY0" fmla="*/ 650670 h 689632"/>
                <a:gd name="connsiteX1" fmla="*/ 614682 w 1257982"/>
                <a:gd name="connsiteY1" fmla="*/ 8105 h 689632"/>
                <a:gd name="connsiteX2" fmla="*/ 1243288 w 1257982"/>
                <a:gd name="connsiteY2" fmla="*/ 689632 h 689632"/>
                <a:gd name="connsiteX3" fmla="*/ 1141556 w 1257982"/>
                <a:gd name="connsiteY3" fmla="*/ 681962 h 689632"/>
                <a:gd name="connsiteX4" fmla="*/ 679495 w 1257982"/>
                <a:gd name="connsiteY4" fmla="*/ 105054 h 689632"/>
                <a:gd name="connsiteX5" fmla="*/ 95849 w 1257982"/>
                <a:gd name="connsiteY5" fmla="*/ 654785 h 689632"/>
                <a:gd name="connsiteX6" fmla="*/ 0 w 1257982"/>
                <a:gd name="connsiteY6" fmla="*/ 650670 h 689632"/>
                <a:gd name="connsiteX0" fmla="*/ 0 w 1257982"/>
                <a:gd name="connsiteY0" fmla="*/ 650670 h 689632"/>
                <a:gd name="connsiteX1" fmla="*/ 614682 w 1257982"/>
                <a:gd name="connsiteY1" fmla="*/ 8105 h 689632"/>
                <a:gd name="connsiteX2" fmla="*/ 1243288 w 1257982"/>
                <a:gd name="connsiteY2" fmla="*/ 689632 h 689632"/>
                <a:gd name="connsiteX3" fmla="*/ 1141556 w 1257982"/>
                <a:gd name="connsiteY3" fmla="*/ 681962 h 689632"/>
                <a:gd name="connsiteX4" fmla="*/ 679495 w 1257982"/>
                <a:gd name="connsiteY4" fmla="*/ 105054 h 689632"/>
                <a:gd name="connsiteX5" fmla="*/ 95849 w 1257982"/>
                <a:gd name="connsiteY5" fmla="*/ 654785 h 689632"/>
                <a:gd name="connsiteX6" fmla="*/ 0 w 1257982"/>
                <a:gd name="connsiteY6" fmla="*/ 650670 h 689632"/>
                <a:gd name="connsiteX0" fmla="*/ 0 w 1258018"/>
                <a:gd name="connsiteY0" fmla="*/ 652581 h 691543"/>
                <a:gd name="connsiteX1" fmla="*/ 616034 w 1258018"/>
                <a:gd name="connsiteY1" fmla="*/ 8057 h 691543"/>
                <a:gd name="connsiteX2" fmla="*/ 1243288 w 1258018"/>
                <a:gd name="connsiteY2" fmla="*/ 691543 h 691543"/>
                <a:gd name="connsiteX3" fmla="*/ 1141556 w 1258018"/>
                <a:gd name="connsiteY3" fmla="*/ 683873 h 691543"/>
                <a:gd name="connsiteX4" fmla="*/ 679495 w 1258018"/>
                <a:gd name="connsiteY4" fmla="*/ 106965 h 691543"/>
                <a:gd name="connsiteX5" fmla="*/ 95849 w 1258018"/>
                <a:gd name="connsiteY5" fmla="*/ 656696 h 691543"/>
                <a:gd name="connsiteX6" fmla="*/ 0 w 1258018"/>
                <a:gd name="connsiteY6" fmla="*/ 652581 h 691543"/>
                <a:gd name="connsiteX0" fmla="*/ 0 w 1258018"/>
                <a:gd name="connsiteY0" fmla="*/ 652581 h 691543"/>
                <a:gd name="connsiteX1" fmla="*/ 616034 w 1258018"/>
                <a:gd name="connsiteY1" fmla="*/ 8057 h 691543"/>
                <a:gd name="connsiteX2" fmla="*/ 1243288 w 1258018"/>
                <a:gd name="connsiteY2" fmla="*/ 691543 h 691543"/>
                <a:gd name="connsiteX3" fmla="*/ 1141556 w 1258018"/>
                <a:gd name="connsiteY3" fmla="*/ 683873 h 691543"/>
                <a:gd name="connsiteX4" fmla="*/ 679495 w 1258018"/>
                <a:gd name="connsiteY4" fmla="*/ 106965 h 691543"/>
                <a:gd name="connsiteX5" fmla="*/ 95849 w 1258018"/>
                <a:gd name="connsiteY5" fmla="*/ 656696 h 691543"/>
                <a:gd name="connsiteX6" fmla="*/ 0 w 1258018"/>
                <a:gd name="connsiteY6" fmla="*/ 652581 h 691543"/>
                <a:gd name="connsiteX0" fmla="*/ 0 w 1258018"/>
                <a:gd name="connsiteY0" fmla="*/ 652581 h 691543"/>
                <a:gd name="connsiteX1" fmla="*/ 616034 w 1258018"/>
                <a:gd name="connsiteY1" fmla="*/ 8057 h 691543"/>
                <a:gd name="connsiteX2" fmla="*/ 1243288 w 1258018"/>
                <a:gd name="connsiteY2" fmla="*/ 691543 h 691543"/>
                <a:gd name="connsiteX3" fmla="*/ 1141556 w 1258018"/>
                <a:gd name="connsiteY3" fmla="*/ 683873 h 691543"/>
                <a:gd name="connsiteX4" fmla="*/ 679495 w 1258018"/>
                <a:gd name="connsiteY4" fmla="*/ 106965 h 691543"/>
                <a:gd name="connsiteX5" fmla="*/ 95849 w 1258018"/>
                <a:gd name="connsiteY5" fmla="*/ 656696 h 691543"/>
                <a:gd name="connsiteX6" fmla="*/ 0 w 1258018"/>
                <a:gd name="connsiteY6" fmla="*/ 652581 h 691543"/>
                <a:gd name="connsiteX0" fmla="*/ 0 w 1260780"/>
                <a:gd name="connsiteY0" fmla="*/ 618850 h 691543"/>
                <a:gd name="connsiteX1" fmla="*/ 618796 w 1260780"/>
                <a:gd name="connsiteY1" fmla="*/ 8057 h 691543"/>
                <a:gd name="connsiteX2" fmla="*/ 1246050 w 1260780"/>
                <a:gd name="connsiteY2" fmla="*/ 691543 h 691543"/>
                <a:gd name="connsiteX3" fmla="*/ 1144318 w 1260780"/>
                <a:gd name="connsiteY3" fmla="*/ 683873 h 691543"/>
                <a:gd name="connsiteX4" fmla="*/ 682257 w 1260780"/>
                <a:gd name="connsiteY4" fmla="*/ 106965 h 691543"/>
                <a:gd name="connsiteX5" fmla="*/ 98611 w 1260780"/>
                <a:gd name="connsiteY5" fmla="*/ 656696 h 691543"/>
                <a:gd name="connsiteX6" fmla="*/ 0 w 1260780"/>
                <a:gd name="connsiteY6" fmla="*/ 618850 h 691543"/>
                <a:gd name="connsiteX0" fmla="*/ 47 w 1260827"/>
                <a:gd name="connsiteY0" fmla="*/ 618850 h 691543"/>
                <a:gd name="connsiteX1" fmla="*/ 618843 w 1260827"/>
                <a:gd name="connsiteY1" fmla="*/ 8057 h 691543"/>
                <a:gd name="connsiteX2" fmla="*/ 1246097 w 1260827"/>
                <a:gd name="connsiteY2" fmla="*/ 691543 h 691543"/>
                <a:gd name="connsiteX3" fmla="*/ 1144365 w 1260827"/>
                <a:gd name="connsiteY3" fmla="*/ 683873 h 691543"/>
                <a:gd name="connsiteX4" fmla="*/ 682304 w 1260827"/>
                <a:gd name="connsiteY4" fmla="*/ 106965 h 691543"/>
                <a:gd name="connsiteX5" fmla="*/ 98658 w 1260827"/>
                <a:gd name="connsiteY5" fmla="*/ 656696 h 691543"/>
                <a:gd name="connsiteX6" fmla="*/ 47 w 1260827"/>
                <a:gd name="connsiteY6" fmla="*/ 618850 h 691543"/>
                <a:gd name="connsiteX0" fmla="*/ 50 w 1260830"/>
                <a:gd name="connsiteY0" fmla="*/ 618850 h 692510"/>
                <a:gd name="connsiteX1" fmla="*/ 618846 w 1260830"/>
                <a:gd name="connsiteY1" fmla="*/ 8057 h 692510"/>
                <a:gd name="connsiteX2" fmla="*/ 1246100 w 1260830"/>
                <a:gd name="connsiteY2" fmla="*/ 691543 h 692510"/>
                <a:gd name="connsiteX3" fmla="*/ 1144368 w 1260830"/>
                <a:gd name="connsiteY3" fmla="*/ 683873 h 692510"/>
                <a:gd name="connsiteX4" fmla="*/ 682307 w 1260830"/>
                <a:gd name="connsiteY4" fmla="*/ 106965 h 692510"/>
                <a:gd name="connsiteX5" fmla="*/ 98661 w 1260830"/>
                <a:gd name="connsiteY5" fmla="*/ 656696 h 692510"/>
                <a:gd name="connsiteX6" fmla="*/ 50 w 1260830"/>
                <a:gd name="connsiteY6" fmla="*/ 618850 h 692510"/>
                <a:gd name="connsiteX0" fmla="*/ 50 w 1260830"/>
                <a:gd name="connsiteY0" fmla="*/ 618850 h 692510"/>
                <a:gd name="connsiteX1" fmla="*/ 618846 w 1260830"/>
                <a:gd name="connsiteY1" fmla="*/ 8057 h 692510"/>
                <a:gd name="connsiteX2" fmla="*/ 1246100 w 1260830"/>
                <a:gd name="connsiteY2" fmla="*/ 691543 h 692510"/>
                <a:gd name="connsiteX3" fmla="*/ 1144368 w 1260830"/>
                <a:gd name="connsiteY3" fmla="*/ 683873 h 692510"/>
                <a:gd name="connsiteX4" fmla="*/ 682307 w 1260830"/>
                <a:gd name="connsiteY4" fmla="*/ 106965 h 692510"/>
                <a:gd name="connsiteX5" fmla="*/ 98661 w 1260830"/>
                <a:gd name="connsiteY5" fmla="*/ 656696 h 692510"/>
                <a:gd name="connsiteX6" fmla="*/ 50 w 1260830"/>
                <a:gd name="connsiteY6" fmla="*/ 618850 h 692510"/>
                <a:gd name="connsiteX0" fmla="*/ 50 w 1260830"/>
                <a:gd name="connsiteY0" fmla="*/ 618850 h 692510"/>
                <a:gd name="connsiteX1" fmla="*/ 618846 w 1260830"/>
                <a:gd name="connsiteY1" fmla="*/ 8057 h 692510"/>
                <a:gd name="connsiteX2" fmla="*/ 1246100 w 1260830"/>
                <a:gd name="connsiteY2" fmla="*/ 691543 h 692510"/>
                <a:gd name="connsiteX3" fmla="*/ 1144368 w 1260830"/>
                <a:gd name="connsiteY3" fmla="*/ 683873 h 692510"/>
                <a:gd name="connsiteX4" fmla="*/ 682307 w 1260830"/>
                <a:gd name="connsiteY4" fmla="*/ 106965 h 692510"/>
                <a:gd name="connsiteX5" fmla="*/ 98661 w 1260830"/>
                <a:gd name="connsiteY5" fmla="*/ 656696 h 692510"/>
                <a:gd name="connsiteX6" fmla="*/ 50 w 1260830"/>
                <a:gd name="connsiteY6" fmla="*/ 618850 h 692510"/>
                <a:gd name="connsiteX0" fmla="*/ 50 w 1261634"/>
                <a:gd name="connsiteY0" fmla="*/ 620947 h 694607"/>
                <a:gd name="connsiteX1" fmla="*/ 618846 w 1261634"/>
                <a:gd name="connsiteY1" fmla="*/ 10154 h 694607"/>
                <a:gd name="connsiteX2" fmla="*/ 1246100 w 1261634"/>
                <a:gd name="connsiteY2" fmla="*/ 693640 h 694607"/>
                <a:gd name="connsiteX3" fmla="*/ 1144368 w 1261634"/>
                <a:gd name="connsiteY3" fmla="*/ 685970 h 694607"/>
                <a:gd name="connsiteX4" fmla="*/ 682307 w 1261634"/>
                <a:gd name="connsiteY4" fmla="*/ 109062 h 694607"/>
                <a:gd name="connsiteX5" fmla="*/ 98661 w 1261634"/>
                <a:gd name="connsiteY5" fmla="*/ 658793 h 694607"/>
                <a:gd name="connsiteX6" fmla="*/ 50 w 1261634"/>
                <a:gd name="connsiteY6" fmla="*/ 620947 h 694607"/>
                <a:gd name="connsiteX0" fmla="*/ 50 w 1261788"/>
                <a:gd name="connsiteY0" fmla="*/ 620764 h 694424"/>
                <a:gd name="connsiteX1" fmla="*/ 618846 w 1261788"/>
                <a:gd name="connsiteY1" fmla="*/ 9971 h 694424"/>
                <a:gd name="connsiteX2" fmla="*/ 1246100 w 1261788"/>
                <a:gd name="connsiteY2" fmla="*/ 693457 h 694424"/>
                <a:gd name="connsiteX3" fmla="*/ 1144368 w 1261788"/>
                <a:gd name="connsiteY3" fmla="*/ 685787 h 694424"/>
                <a:gd name="connsiteX4" fmla="*/ 682307 w 1261788"/>
                <a:gd name="connsiteY4" fmla="*/ 108879 h 694424"/>
                <a:gd name="connsiteX5" fmla="*/ 98661 w 1261788"/>
                <a:gd name="connsiteY5" fmla="*/ 658610 h 694424"/>
                <a:gd name="connsiteX6" fmla="*/ 50 w 1261788"/>
                <a:gd name="connsiteY6" fmla="*/ 620764 h 694424"/>
                <a:gd name="connsiteX0" fmla="*/ 50 w 1257988"/>
                <a:gd name="connsiteY0" fmla="*/ 620842 h 694502"/>
                <a:gd name="connsiteX1" fmla="*/ 618846 w 1257988"/>
                <a:gd name="connsiteY1" fmla="*/ 10049 h 694502"/>
                <a:gd name="connsiteX2" fmla="*/ 1242180 w 1257988"/>
                <a:gd name="connsiteY2" fmla="*/ 690830 h 694502"/>
                <a:gd name="connsiteX3" fmla="*/ 1144368 w 1257988"/>
                <a:gd name="connsiteY3" fmla="*/ 685865 h 694502"/>
                <a:gd name="connsiteX4" fmla="*/ 682307 w 1257988"/>
                <a:gd name="connsiteY4" fmla="*/ 108957 h 694502"/>
                <a:gd name="connsiteX5" fmla="*/ 98661 w 1257988"/>
                <a:gd name="connsiteY5" fmla="*/ 658688 h 694502"/>
                <a:gd name="connsiteX6" fmla="*/ 50 w 1257988"/>
                <a:gd name="connsiteY6" fmla="*/ 620842 h 694502"/>
                <a:gd name="connsiteX0" fmla="*/ 50 w 1263305"/>
                <a:gd name="connsiteY0" fmla="*/ 620170 h 693830"/>
                <a:gd name="connsiteX1" fmla="*/ 618846 w 1263305"/>
                <a:gd name="connsiteY1" fmla="*/ 9377 h 693830"/>
                <a:gd name="connsiteX2" fmla="*/ 1242180 w 1263305"/>
                <a:gd name="connsiteY2" fmla="*/ 690158 h 693830"/>
                <a:gd name="connsiteX3" fmla="*/ 1144368 w 1263305"/>
                <a:gd name="connsiteY3" fmla="*/ 685193 h 693830"/>
                <a:gd name="connsiteX4" fmla="*/ 682307 w 1263305"/>
                <a:gd name="connsiteY4" fmla="*/ 108285 h 693830"/>
                <a:gd name="connsiteX5" fmla="*/ 98661 w 1263305"/>
                <a:gd name="connsiteY5" fmla="*/ 658016 h 693830"/>
                <a:gd name="connsiteX6" fmla="*/ 50 w 1263305"/>
                <a:gd name="connsiteY6" fmla="*/ 620170 h 693830"/>
                <a:gd name="connsiteX0" fmla="*/ 50 w 1262835"/>
                <a:gd name="connsiteY0" fmla="*/ 623818 h 697478"/>
                <a:gd name="connsiteX1" fmla="*/ 618846 w 1262835"/>
                <a:gd name="connsiteY1" fmla="*/ 13025 h 697478"/>
                <a:gd name="connsiteX2" fmla="*/ 1242180 w 1262835"/>
                <a:gd name="connsiteY2" fmla="*/ 693806 h 697478"/>
                <a:gd name="connsiteX3" fmla="*/ 1144368 w 1262835"/>
                <a:gd name="connsiteY3" fmla="*/ 688841 h 697478"/>
                <a:gd name="connsiteX4" fmla="*/ 682307 w 1262835"/>
                <a:gd name="connsiteY4" fmla="*/ 111933 h 697478"/>
                <a:gd name="connsiteX5" fmla="*/ 98661 w 1262835"/>
                <a:gd name="connsiteY5" fmla="*/ 661664 h 697478"/>
                <a:gd name="connsiteX6" fmla="*/ 50 w 1262835"/>
                <a:gd name="connsiteY6" fmla="*/ 623818 h 697478"/>
                <a:gd name="connsiteX0" fmla="*/ 50 w 1262835"/>
                <a:gd name="connsiteY0" fmla="*/ 623818 h 953888"/>
                <a:gd name="connsiteX1" fmla="*/ 618846 w 1262835"/>
                <a:gd name="connsiteY1" fmla="*/ 13025 h 953888"/>
                <a:gd name="connsiteX2" fmla="*/ 1242180 w 1262835"/>
                <a:gd name="connsiteY2" fmla="*/ 693806 h 953888"/>
                <a:gd name="connsiteX3" fmla="*/ 813085 w 1262835"/>
                <a:gd name="connsiteY3" fmla="*/ 953888 h 953888"/>
                <a:gd name="connsiteX4" fmla="*/ 1144368 w 1262835"/>
                <a:gd name="connsiteY4" fmla="*/ 688841 h 953888"/>
                <a:gd name="connsiteX5" fmla="*/ 682307 w 1262835"/>
                <a:gd name="connsiteY5" fmla="*/ 111933 h 953888"/>
                <a:gd name="connsiteX6" fmla="*/ 98661 w 1262835"/>
                <a:gd name="connsiteY6" fmla="*/ 661664 h 953888"/>
                <a:gd name="connsiteX7" fmla="*/ 50 w 1262835"/>
                <a:gd name="connsiteY7" fmla="*/ 623818 h 95388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4368 w 1262835"/>
                <a:gd name="connsiteY5" fmla="*/ 688841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4368 w 1262835"/>
                <a:gd name="connsiteY5" fmla="*/ 688841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4368 w 1262835"/>
                <a:gd name="connsiteY5" fmla="*/ 688841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4368 w 1262835"/>
                <a:gd name="connsiteY5" fmla="*/ 688841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4368 w 1262835"/>
                <a:gd name="connsiteY5" fmla="*/ 688841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4958"/>
                <a:gd name="connsiteX1" fmla="*/ 618846 w 1262835"/>
                <a:gd name="connsiteY1" fmla="*/ 13025 h 1064958"/>
                <a:gd name="connsiteX2" fmla="*/ 1242180 w 1262835"/>
                <a:gd name="connsiteY2" fmla="*/ 693806 h 1064958"/>
                <a:gd name="connsiteX3" fmla="*/ 820021 w 1262835"/>
                <a:gd name="connsiteY3" fmla="*/ 1057041 h 1064958"/>
                <a:gd name="connsiteX4" fmla="*/ 813222 w 1262835"/>
                <a:gd name="connsiteY4" fmla="*/ 945303 h 1064958"/>
                <a:gd name="connsiteX5" fmla="*/ 1140311 w 1262835"/>
                <a:gd name="connsiteY5" fmla="*/ 694720 h 1064958"/>
                <a:gd name="connsiteX6" fmla="*/ 682307 w 1262835"/>
                <a:gd name="connsiteY6" fmla="*/ 111933 h 1064958"/>
                <a:gd name="connsiteX7" fmla="*/ 98661 w 1262835"/>
                <a:gd name="connsiteY7" fmla="*/ 661664 h 1064958"/>
                <a:gd name="connsiteX8" fmla="*/ 50 w 1262835"/>
                <a:gd name="connsiteY8" fmla="*/ 623818 h 1064958"/>
                <a:gd name="connsiteX0" fmla="*/ 50 w 1262835"/>
                <a:gd name="connsiteY0" fmla="*/ 623818 h 1064958"/>
                <a:gd name="connsiteX1" fmla="*/ 618846 w 1262835"/>
                <a:gd name="connsiteY1" fmla="*/ 13025 h 1064958"/>
                <a:gd name="connsiteX2" fmla="*/ 1242180 w 1262835"/>
                <a:gd name="connsiteY2" fmla="*/ 693806 h 1064958"/>
                <a:gd name="connsiteX3" fmla="*/ 820021 w 1262835"/>
                <a:gd name="connsiteY3" fmla="*/ 1057041 h 1064958"/>
                <a:gd name="connsiteX4" fmla="*/ 813222 w 1262835"/>
                <a:gd name="connsiteY4" fmla="*/ 945303 h 1064958"/>
                <a:gd name="connsiteX5" fmla="*/ 1140311 w 1262835"/>
                <a:gd name="connsiteY5" fmla="*/ 694720 h 1064958"/>
                <a:gd name="connsiteX6" fmla="*/ 682307 w 1262835"/>
                <a:gd name="connsiteY6" fmla="*/ 111933 h 1064958"/>
                <a:gd name="connsiteX7" fmla="*/ 98661 w 1262835"/>
                <a:gd name="connsiteY7" fmla="*/ 661664 h 1064958"/>
                <a:gd name="connsiteX8" fmla="*/ 50 w 1262835"/>
                <a:gd name="connsiteY8" fmla="*/ 623818 h 1064958"/>
                <a:gd name="connsiteX0" fmla="*/ 50 w 1262835"/>
                <a:gd name="connsiteY0" fmla="*/ 623818 h 1061526"/>
                <a:gd name="connsiteX1" fmla="*/ 618846 w 1262835"/>
                <a:gd name="connsiteY1" fmla="*/ 13025 h 1061526"/>
                <a:gd name="connsiteX2" fmla="*/ 1242180 w 1262835"/>
                <a:gd name="connsiteY2" fmla="*/ 693806 h 1061526"/>
                <a:gd name="connsiteX3" fmla="*/ 820021 w 1262835"/>
                <a:gd name="connsiteY3" fmla="*/ 1057041 h 1061526"/>
                <a:gd name="connsiteX4" fmla="*/ 503496 w 1262835"/>
                <a:gd name="connsiteY4" fmla="*/ 693973 h 1061526"/>
                <a:gd name="connsiteX5" fmla="*/ 813222 w 1262835"/>
                <a:gd name="connsiteY5" fmla="*/ 945303 h 1061526"/>
                <a:gd name="connsiteX6" fmla="*/ 1140311 w 1262835"/>
                <a:gd name="connsiteY6" fmla="*/ 694720 h 1061526"/>
                <a:gd name="connsiteX7" fmla="*/ 682307 w 1262835"/>
                <a:gd name="connsiteY7" fmla="*/ 111933 h 1061526"/>
                <a:gd name="connsiteX8" fmla="*/ 98661 w 1262835"/>
                <a:gd name="connsiteY8" fmla="*/ 661664 h 1061526"/>
                <a:gd name="connsiteX9" fmla="*/ 50 w 1262835"/>
                <a:gd name="connsiteY9" fmla="*/ 623818 h 1061526"/>
                <a:gd name="connsiteX0" fmla="*/ 50 w 1262835"/>
                <a:gd name="connsiteY0" fmla="*/ 623818 h 1065775"/>
                <a:gd name="connsiteX1" fmla="*/ 618846 w 1262835"/>
                <a:gd name="connsiteY1" fmla="*/ 13025 h 1065775"/>
                <a:gd name="connsiteX2" fmla="*/ 1242180 w 1262835"/>
                <a:gd name="connsiteY2" fmla="*/ 693806 h 1065775"/>
                <a:gd name="connsiteX3" fmla="*/ 820021 w 1262835"/>
                <a:gd name="connsiteY3" fmla="*/ 1057041 h 1065775"/>
                <a:gd name="connsiteX4" fmla="*/ 456943 w 1262835"/>
                <a:gd name="connsiteY4" fmla="*/ 878835 h 1065775"/>
                <a:gd name="connsiteX5" fmla="*/ 503496 w 1262835"/>
                <a:gd name="connsiteY5" fmla="*/ 693973 h 1065775"/>
                <a:gd name="connsiteX6" fmla="*/ 813222 w 1262835"/>
                <a:gd name="connsiteY6" fmla="*/ 945303 h 1065775"/>
                <a:gd name="connsiteX7" fmla="*/ 1140311 w 1262835"/>
                <a:gd name="connsiteY7" fmla="*/ 694720 h 1065775"/>
                <a:gd name="connsiteX8" fmla="*/ 682307 w 1262835"/>
                <a:gd name="connsiteY8" fmla="*/ 111933 h 1065775"/>
                <a:gd name="connsiteX9" fmla="*/ 98661 w 1262835"/>
                <a:gd name="connsiteY9" fmla="*/ 661664 h 1065775"/>
                <a:gd name="connsiteX10" fmla="*/ 50 w 1262835"/>
                <a:gd name="connsiteY10" fmla="*/ 623818 h 1065775"/>
                <a:gd name="connsiteX0" fmla="*/ 50 w 1262835"/>
                <a:gd name="connsiteY0" fmla="*/ 623818 h 1067039"/>
                <a:gd name="connsiteX1" fmla="*/ 618846 w 1262835"/>
                <a:gd name="connsiteY1" fmla="*/ 13025 h 1067039"/>
                <a:gd name="connsiteX2" fmla="*/ 1242180 w 1262835"/>
                <a:gd name="connsiteY2" fmla="*/ 693806 h 1067039"/>
                <a:gd name="connsiteX3" fmla="*/ 820021 w 1262835"/>
                <a:gd name="connsiteY3" fmla="*/ 1057041 h 1067039"/>
                <a:gd name="connsiteX4" fmla="*/ 456943 w 1262835"/>
                <a:gd name="connsiteY4" fmla="*/ 878835 h 1067039"/>
                <a:gd name="connsiteX5" fmla="*/ 503496 w 1262835"/>
                <a:gd name="connsiteY5" fmla="*/ 693973 h 1067039"/>
                <a:gd name="connsiteX6" fmla="*/ 813222 w 1262835"/>
                <a:gd name="connsiteY6" fmla="*/ 945303 h 1067039"/>
                <a:gd name="connsiteX7" fmla="*/ 1140311 w 1262835"/>
                <a:gd name="connsiteY7" fmla="*/ 694720 h 1067039"/>
                <a:gd name="connsiteX8" fmla="*/ 682307 w 1262835"/>
                <a:gd name="connsiteY8" fmla="*/ 111933 h 1067039"/>
                <a:gd name="connsiteX9" fmla="*/ 98661 w 1262835"/>
                <a:gd name="connsiteY9" fmla="*/ 661664 h 1067039"/>
                <a:gd name="connsiteX10" fmla="*/ 50 w 1262835"/>
                <a:gd name="connsiteY10" fmla="*/ 623818 h 1067039"/>
                <a:gd name="connsiteX0" fmla="*/ 50 w 1262835"/>
                <a:gd name="connsiteY0" fmla="*/ 623818 h 1062202"/>
                <a:gd name="connsiteX1" fmla="*/ 618846 w 1262835"/>
                <a:gd name="connsiteY1" fmla="*/ 13025 h 1062202"/>
                <a:gd name="connsiteX2" fmla="*/ 1242180 w 1262835"/>
                <a:gd name="connsiteY2" fmla="*/ 693806 h 1062202"/>
                <a:gd name="connsiteX3" fmla="*/ 820021 w 1262835"/>
                <a:gd name="connsiteY3" fmla="*/ 1057041 h 1062202"/>
                <a:gd name="connsiteX4" fmla="*/ 456943 w 1262835"/>
                <a:gd name="connsiteY4" fmla="*/ 878835 h 1062202"/>
                <a:gd name="connsiteX5" fmla="*/ 503496 w 1262835"/>
                <a:gd name="connsiteY5" fmla="*/ 693973 h 1062202"/>
                <a:gd name="connsiteX6" fmla="*/ 813222 w 1262835"/>
                <a:gd name="connsiteY6" fmla="*/ 945303 h 1062202"/>
                <a:gd name="connsiteX7" fmla="*/ 1140311 w 1262835"/>
                <a:gd name="connsiteY7" fmla="*/ 694720 h 1062202"/>
                <a:gd name="connsiteX8" fmla="*/ 682307 w 1262835"/>
                <a:gd name="connsiteY8" fmla="*/ 111933 h 1062202"/>
                <a:gd name="connsiteX9" fmla="*/ 98661 w 1262835"/>
                <a:gd name="connsiteY9" fmla="*/ 661664 h 1062202"/>
                <a:gd name="connsiteX10" fmla="*/ 50 w 1262835"/>
                <a:gd name="connsiteY10" fmla="*/ 623818 h 1062202"/>
                <a:gd name="connsiteX0" fmla="*/ 50 w 1262835"/>
                <a:gd name="connsiteY0" fmla="*/ 623818 h 1059249"/>
                <a:gd name="connsiteX1" fmla="*/ 618846 w 1262835"/>
                <a:gd name="connsiteY1" fmla="*/ 13025 h 1059249"/>
                <a:gd name="connsiteX2" fmla="*/ 1242180 w 1262835"/>
                <a:gd name="connsiteY2" fmla="*/ 693806 h 1059249"/>
                <a:gd name="connsiteX3" fmla="*/ 820021 w 1262835"/>
                <a:gd name="connsiteY3" fmla="*/ 1057041 h 1059249"/>
                <a:gd name="connsiteX4" fmla="*/ 456943 w 1262835"/>
                <a:gd name="connsiteY4" fmla="*/ 878835 h 1059249"/>
                <a:gd name="connsiteX5" fmla="*/ 503496 w 1262835"/>
                <a:gd name="connsiteY5" fmla="*/ 693973 h 1059249"/>
                <a:gd name="connsiteX6" fmla="*/ 813222 w 1262835"/>
                <a:gd name="connsiteY6" fmla="*/ 945303 h 1059249"/>
                <a:gd name="connsiteX7" fmla="*/ 1140311 w 1262835"/>
                <a:gd name="connsiteY7" fmla="*/ 694720 h 1059249"/>
                <a:gd name="connsiteX8" fmla="*/ 682307 w 1262835"/>
                <a:gd name="connsiteY8" fmla="*/ 111933 h 1059249"/>
                <a:gd name="connsiteX9" fmla="*/ 98661 w 1262835"/>
                <a:gd name="connsiteY9" fmla="*/ 661664 h 1059249"/>
                <a:gd name="connsiteX10" fmla="*/ 50 w 1262835"/>
                <a:gd name="connsiteY10" fmla="*/ 623818 h 1059249"/>
                <a:gd name="connsiteX0" fmla="*/ 50 w 1262835"/>
                <a:gd name="connsiteY0" fmla="*/ 623818 h 1060808"/>
                <a:gd name="connsiteX1" fmla="*/ 618846 w 1262835"/>
                <a:gd name="connsiteY1" fmla="*/ 13025 h 1060808"/>
                <a:gd name="connsiteX2" fmla="*/ 1242180 w 1262835"/>
                <a:gd name="connsiteY2" fmla="*/ 693806 h 1060808"/>
                <a:gd name="connsiteX3" fmla="*/ 820021 w 1262835"/>
                <a:gd name="connsiteY3" fmla="*/ 1057041 h 1060808"/>
                <a:gd name="connsiteX4" fmla="*/ 456943 w 1262835"/>
                <a:gd name="connsiteY4" fmla="*/ 878835 h 1060808"/>
                <a:gd name="connsiteX5" fmla="*/ 503496 w 1262835"/>
                <a:gd name="connsiteY5" fmla="*/ 693973 h 1060808"/>
                <a:gd name="connsiteX6" fmla="*/ 813222 w 1262835"/>
                <a:gd name="connsiteY6" fmla="*/ 945303 h 1060808"/>
                <a:gd name="connsiteX7" fmla="*/ 1140311 w 1262835"/>
                <a:gd name="connsiteY7" fmla="*/ 694720 h 1060808"/>
                <a:gd name="connsiteX8" fmla="*/ 682307 w 1262835"/>
                <a:gd name="connsiteY8" fmla="*/ 111933 h 1060808"/>
                <a:gd name="connsiteX9" fmla="*/ 98661 w 1262835"/>
                <a:gd name="connsiteY9" fmla="*/ 661664 h 1060808"/>
                <a:gd name="connsiteX10" fmla="*/ 50 w 1262835"/>
                <a:gd name="connsiteY10" fmla="*/ 623818 h 1060808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3222 w 1262835"/>
                <a:gd name="connsiteY6" fmla="*/ 945303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3222 w 1262835"/>
                <a:gd name="connsiteY6" fmla="*/ 945303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3222 w 1262835"/>
                <a:gd name="connsiteY6" fmla="*/ 945303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1474 w 1262835"/>
                <a:gd name="connsiteY5" fmla="*/ 690798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1474 w 1262835"/>
                <a:gd name="connsiteY5" fmla="*/ 690798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1474 w 1262835"/>
                <a:gd name="connsiteY5" fmla="*/ 690798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511474 w 1262835"/>
                <a:gd name="connsiteY6" fmla="*/ 690798 h 1061194"/>
                <a:gd name="connsiteX7" fmla="*/ 811125 w 1262835"/>
                <a:gd name="connsiteY7" fmla="*/ 952535 h 1061194"/>
                <a:gd name="connsiteX8" fmla="*/ 1140311 w 1262835"/>
                <a:gd name="connsiteY8" fmla="*/ 694720 h 1061194"/>
                <a:gd name="connsiteX9" fmla="*/ 682307 w 1262835"/>
                <a:gd name="connsiteY9" fmla="*/ 111933 h 1061194"/>
                <a:gd name="connsiteX10" fmla="*/ 98661 w 1262835"/>
                <a:gd name="connsiteY10" fmla="*/ 661664 h 1061194"/>
                <a:gd name="connsiteX11" fmla="*/ 50 w 1262835"/>
                <a:gd name="connsiteY1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6773 w 1262835"/>
                <a:gd name="connsiteY6" fmla="*/ 394282 h 1061194"/>
                <a:gd name="connsiteX7" fmla="*/ 615826 w 1262835"/>
                <a:gd name="connsiteY7" fmla="*/ 485062 h 1061194"/>
                <a:gd name="connsiteX8" fmla="*/ 511474 w 1262835"/>
                <a:gd name="connsiteY8" fmla="*/ 690798 h 1061194"/>
                <a:gd name="connsiteX9" fmla="*/ 811125 w 1262835"/>
                <a:gd name="connsiteY9" fmla="*/ 952535 h 1061194"/>
                <a:gd name="connsiteX10" fmla="*/ 1140311 w 1262835"/>
                <a:gd name="connsiteY10" fmla="*/ 694720 h 1061194"/>
                <a:gd name="connsiteX11" fmla="*/ 682307 w 1262835"/>
                <a:gd name="connsiteY11" fmla="*/ 111933 h 1061194"/>
                <a:gd name="connsiteX12" fmla="*/ 98661 w 1262835"/>
                <a:gd name="connsiteY12" fmla="*/ 661664 h 1061194"/>
                <a:gd name="connsiteX13" fmla="*/ 50 w 1262835"/>
                <a:gd name="connsiteY13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6773 w 1262835"/>
                <a:gd name="connsiteY6" fmla="*/ 39428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6773 w 1262835"/>
                <a:gd name="connsiteY6" fmla="*/ 39428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6773 w 1262835"/>
                <a:gd name="connsiteY6" fmla="*/ 39428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8124 w 1262835"/>
                <a:gd name="connsiteY6" fmla="*/ 39232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8124 w 1262835"/>
                <a:gd name="connsiteY6" fmla="*/ 39232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8124 w 1262835"/>
                <a:gd name="connsiteY6" fmla="*/ 39232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39497 w 1262835"/>
                <a:gd name="connsiteY7" fmla="*/ 500532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41457 w 1262835"/>
                <a:gd name="connsiteY7" fmla="*/ 501885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41457 w 1262835"/>
                <a:gd name="connsiteY7" fmla="*/ 501885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4314 w 1262835"/>
                <a:gd name="connsiteY7" fmla="*/ 655430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4314 w 1262835"/>
                <a:gd name="connsiteY7" fmla="*/ 655430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4314 w 1262835"/>
                <a:gd name="connsiteY7" fmla="*/ 655430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4314 w 1262835"/>
                <a:gd name="connsiteY7" fmla="*/ 655430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864933 w 1262835"/>
                <a:gd name="connsiteY8" fmla="*/ 685885 h 1061194"/>
                <a:gd name="connsiteX9" fmla="*/ 841457 w 1262835"/>
                <a:gd name="connsiteY9" fmla="*/ 501885 h 1061194"/>
                <a:gd name="connsiteX10" fmla="*/ 615826 w 1262835"/>
                <a:gd name="connsiteY10" fmla="*/ 485062 h 1061194"/>
                <a:gd name="connsiteX11" fmla="*/ 511474 w 1262835"/>
                <a:gd name="connsiteY11" fmla="*/ 690798 h 1061194"/>
                <a:gd name="connsiteX12" fmla="*/ 811125 w 1262835"/>
                <a:gd name="connsiteY12" fmla="*/ 952535 h 1061194"/>
                <a:gd name="connsiteX13" fmla="*/ 1140311 w 1262835"/>
                <a:gd name="connsiteY13" fmla="*/ 694720 h 1061194"/>
                <a:gd name="connsiteX14" fmla="*/ 682307 w 1262835"/>
                <a:gd name="connsiteY14" fmla="*/ 111933 h 1061194"/>
                <a:gd name="connsiteX15" fmla="*/ 98661 w 1262835"/>
                <a:gd name="connsiteY15" fmla="*/ 661664 h 1061194"/>
                <a:gd name="connsiteX16" fmla="*/ 50 w 1262835"/>
                <a:gd name="connsiteY16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864933 w 1262835"/>
                <a:gd name="connsiteY8" fmla="*/ 685885 h 1061194"/>
                <a:gd name="connsiteX9" fmla="*/ 841457 w 1262835"/>
                <a:gd name="connsiteY9" fmla="*/ 501885 h 1061194"/>
                <a:gd name="connsiteX10" fmla="*/ 615826 w 1262835"/>
                <a:gd name="connsiteY10" fmla="*/ 485062 h 1061194"/>
                <a:gd name="connsiteX11" fmla="*/ 511474 w 1262835"/>
                <a:gd name="connsiteY11" fmla="*/ 690798 h 1061194"/>
                <a:gd name="connsiteX12" fmla="*/ 811125 w 1262835"/>
                <a:gd name="connsiteY12" fmla="*/ 952535 h 1061194"/>
                <a:gd name="connsiteX13" fmla="*/ 1140311 w 1262835"/>
                <a:gd name="connsiteY13" fmla="*/ 694720 h 1061194"/>
                <a:gd name="connsiteX14" fmla="*/ 682307 w 1262835"/>
                <a:gd name="connsiteY14" fmla="*/ 111933 h 1061194"/>
                <a:gd name="connsiteX15" fmla="*/ 98661 w 1262835"/>
                <a:gd name="connsiteY15" fmla="*/ 661664 h 1061194"/>
                <a:gd name="connsiteX16" fmla="*/ 50 w 1262835"/>
                <a:gd name="connsiteY16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864933 w 1262835"/>
                <a:gd name="connsiteY8" fmla="*/ 685885 h 1061194"/>
                <a:gd name="connsiteX9" fmla="*/ 841457 w 1262835"/>
                <a:gd name="connsiteY9" fmla="*/ 501885 h 1061194"/>
                <a:gd name="connsiteX10" fmla="*/ 615826 w 1262835"/>
                <a:gd name="connsiteY10" fmla="*/ 485062 h 1061194"/>
                <a:gd name="connsiteX11" fmla="*/ 511474 w 1262835"/>
                <a:gd name="connsiteY11" fmla="*/ 690798 h 1061194"/>
                <a:gd name="connsiteX12" fmla="*/ 811125 w 1262835"/>
                <a:gd name="connsiteY12" fmla="*/ 952535 h 1061194"/>
                <a:gd name="connsiteX13" fmla="*/ 1140311 w 1262835"/>
                <a:gd name="connsiteY13" fmla="*/ 694720 h 1061194"/>
                <a:gd name="connsiteX14" fmla="*/ 682307 w 1262835"/>
                <a:gd name="connsiteY14" fmla="*/ 111933 h 1061194"/>
                <a:gd name="connsiteX15" fmla="*/ 98661 w 1262835"/>
                <a:gd name="connsiteY15" fmla="*/ 661664 h 1061194"/>
                <a:gd name="connsiteX16" fmla="*/ 50 w 1262835"/>
                <a:gd name="connsiteY16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806 w 1262835"/>
                <a:gd name="connsiteY8" fmla="*/ 842484 h 1061194"/>
                <a:gd name="connsiteX9" fmla="*/ 864933 w 1262835"/>
                <a:gd name="connsiteY9" fmla="*/ 685885 h 1061194"/>
                <a:gd name="connsiteX10" fmla="*/ 841457 w 1262835"/>
                <a:gd name="connsiteY10" fmla="*/ 501885 h 1061194"/>
                <a:gd name="connsiteX11" fmla="*/ 615826 w 1262835"/>
                <a:gd name="connsiteY11" fmla="*/ 485062 h 1061194"/>
                <a:gd name="connsiteX12" fmla="*/ 511474 w 1262835"/>
                <a:gd name="connsiteY12" fmla="*/ 690798 h 1061194"/>
                <a:gd name="connsiteX13" fmla="*/ 811125 w 1262835"/>
                <a:gd name="connsiteY13" fmla="*/ 952535 h 1061194"/>
                <a:gd name="connsiteX14" fmla="*/ 1140311 w 1262835"/>
                <a:gd name="connsiteY14" fmla="*/ 694720 h 1061194"/>
                <a:gd name="connsiteX15" fmla="*/ 682307 w 1262835"/>
                <a:gd name="connsiteY15" fmla="*/ 111933 h 1061194"/>
                <a:gd name="connsiteX16" fmla="*/ 98661 w 1262835"/>
                <a:gd name="connsiteY16" fmla="*/ 661664 h 1061194"/>
                <a:gd name="connsiteX17" fmla="*/ 50 w 1262835"/>
                <a:gd name="connsiteY17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806 w 1262835"/>
                <a:gd name="connsiteY8" fmla="*/ 842484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806 w 1262835"/>
                <a:gd name="connsiteY8" fmla="*/ 842484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806 w 1262835"/>
                <a:gd name="connsiteY8" fmla="*/ 842484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806 w 1262835"/>
                <a:gd name="connsiteY8" fmla="*/ 842484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17562 w 1262835"/>
                <a:gd name="connsiteY9" fmla="*/ 731745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17700 w 1262835"/>
                <a:gd name="connsiteY9" fmla="*/ 723161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17700 w 1262835"/>
                <a:gd name="connsiteY9" fmla="*/ 723161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17700 w 1262835"/>
                <a:gd name="connsiteY9" fmla="*/ 723161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17700 w 1262835"/>
                <a:gd name="connsiteY9" fmla="*/ 723161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717700 w 1262835"/>
                <a:gd name="connsiteY10" fmla="*/ 723161 h 1061194"/>
                <a:gd name="connsiteX11" fmla="*/ 864933 w 1262835"/>
                <a:gd name="connsiteY11" fmla="*/ 685885 h 1061194"/>
                <a:gd name="connsiteX12" fmla="*/ 841457 w 1262835"/>
                <a:gd name="connsiteY12" fmla="*/ 501885 h 1061194"/>
                <a:gd name="connsiteX13" fmla="*/ 615826 w 1262835"/>
                <a:gd name="connsiteY13" fmla="*/ 485062 h 1061194"/>
                <a:gd name="connsiteX14" fmla="*/ 511474 w 1262835"/>
                <a:gd name="connsiteY14" fmla="*/ 690798 h 1061194"/>
                <a:gd name="connsiteX15" fmla="*/ 811125 w 1262835"/>
                <a:gd name="connsiteY15" fmla="*/ 952535 h 1061194"/>
                <a:gd name="connsiteX16" fmla="*/ 1140311 w 1262835"/>
                <a:gd name="connsiteY16" fmla="*/ 694720 h 1061194"/>
                <a:gd name="connsiteX17" fmla="*/ 682307 w 1262835"/>
                <a:gd name="connsiteY17" fmla="*/ 111933 h 1061194"/>
                <a:gd name="connsiteX18" fmla="*/ 98661 w 1262835"/>
                <a:gd name="connsiteY18" fmla="*/ 661664 h 1061194"/>
                <a:gd name="connsiteX19" fmla="*/ 50 w 1262835"/>
                <a:gd name="connsiteY19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717700 w 1262835"/>
                <a:gd name="connsiteY10" fmla="*/ 723161 h 1061194"/>
                <a:gd name="connsiteX11" fmla="*/ 864933 w 1262835"/>
                <a:gd name="connsiteY11" fmla="*/ 685885 h 1061194"/>
                <a:gd name="connsiteX12" fmla="*/ 841457 w 1262835"/>
                <a:gd name="connsiteY12" fmla="*/ 501885 h 1061194"/>
                <a:gd name="connsiteX13" fmla="*/ 615826 w 1262835"/>
                <a:gd name="connsiteY13" fmla="*/ 485062 h 1061194"/>
                <a:gd name="connsiteX14" fmla="*/ 511474 w 1262835"/>
                <a:gd name="connsiteY14" fmla="*/ 690798 h 1061194"/>
                <a:gd name="connsiteX15" fmla="*/ 811125 w 1262835"/>
                <a:gd name="connsiteY15" fmla="*/ 952535 h 1061194"/>
                <a:gd name="connsiteX16" fmla="*/ 1140311 w 1262835"/>
                <a:gd name="connsiteY16" fmla="*/ 694720 h 1061194"/>
                <a:gd name="connsiteX17" fmla="*/ 682307 w 1262835"/>
                <a:gd name="connsiteY17" fmla="*/ 111933 h 1061194"/>
                <a:gd name="connsiteX18" fmla="*/ 98661 w 1262835"/>
                <a:gd name="connsiteY18" fmla="*/ 661664 h 1061194"/>
                <a:gd name="connsiteX19" fmla="*/ 50 w 1262835"/>
                <a:gd name="connsiteY19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717700 w 1262835"/>
                <a:gd name="connsiteY10" fmla="*/ 723161 h 1061194"/>
                <a:gd name="connsiteX11" fmla="*/ 864933 w 1262835"/>
                <a:gd name="connsiteY11" fmla="*/ 685885 h 1061194"/>
                <a:gd name="connsiteX12" fmla="*/ 841457 w 1262835"/>
                <a:gd name="connsiteY12" fmla="*/ 501885 h 1061194"/>
                <a:gd name="connsiteX13" fmla="*/ 615826 w 1262835"/>
                <a:gd name="connsiteY13" fmla="*/ 485062 h 1061194"/>
                <a:gd name="connsiteX14" fmla="*/ 511474 w 1262835"/>
                <a:gd name="connsiteY14" fmla="*/ 690798 h 1061194"/>
                <a:gd name="connsiteX15" fmla="*/ 811125 w 1262835"/>
                <a:gd name="connsiteY15" fmla="*/ 952535 h 1061194"/>
                <a:gd name="connsiteX16" fmla="*/ 1140311 w 1262835"/>
                <a:gd name="connsiteY16" fmla="*/ 694720 h 1061194"/>
                <a:gd name="connsiteX17" fmla="*/ 682307 w 1262835"/>
                <a:gd name="connsiteY17" fmla="*/ 111933 h 1061194"/>
                <a:gd name="connsiteX18" fmla="*/ 98661 w 1262835"/>
                <a:gd name="connsiteY18" fmla="*/ 661664 h 1061194"/>
                <a:gd name="connsiteX19" fmla="*/ 50 w 1262835"/>
                <a:gd name="connsiteY19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717700 w 1262835"/>
                <a:gd name="connsiteY10" fmla="*/ 723161 h 1061194"/>
                <a:gd name="connsiteX11" fmla="*/ 864933 w 1262835"/>
                <a:gd name="connsiteY11" fmla="*/ 685885 h 1061194"/>
                <a:gd name="connsiteX12" fmla="*/ 841457 w 1262835"/>
                <a:gd name="connsiteY12" fmla="*/ 501885 h 1061194"/>
                <a:gd name="connsiteX13" fmla="*/ 615826 w 1262835"/>
                <a:gd name="connsiteY13" fmla="*/ 485062 h 1061194"/>
                <a:gd name="connsiteX14" fmla="*/ 511474 w 1262835"/>
                <a:gd name="connsiteY14" fmla="*/ 690798 h 1061194"/>
                <a:gd name="connsiteX15" fmla="*/ 811125 w 1262835"/>
                <a:gd name="connsiteY15" fmla="*/ 952535 h 1061194"/>
                <a:gd name="connsiteX16" fmla="*/ 1140311 w 1262835"/>
                <a:gd name="connsiteY16" fmla="*/ 694720 h 1061194"/>
                <a:gd name="connsiteX17" fmla="*/ 682307 w 1262835"/>
                <a:gd name="connsiteY17" fmla="*/ 111933 h 1061194"/>
                <a:gd name="connsiteX18" fmla="*/ 98661 w 1262835"/>
                <a:gd name="connsiteY18" fmla="*/ 661664 h 1061194"/>
                <a:gd name="connsiteX19" fmla="*/ 50 w 1262835"/>
                <a:gd name="connsiteY19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17700 w 1262835"/>
                <a:gd name="connsiteY11" fmla="*/ 723161 h 1061194"/>
                <a:gd name="connsiteX12" fmla="*/ 864933 w 1262835"/>
                <a:gd name="connsiteY12" fmla="*/ 685885 h 1061194"/>
                <a:gd name="connsiteX13" fmla="*/ 841457 w 1262835"/>
                <a:gd name="connsiteY13" fmla="*/ 501885 h 1061194"/>
                <a:gd name="connsiteX14" fmla="*/ 615826 w 1262835"/>
                <a:gd name="connsiteY14" fmla="*/ 485062 h 1061194"/>
                <a:gd name="connsiteX15" fmla="*/ 511474 w 1262835"/>
                <a:gd name="connsiteY15" fmla="*/ 690798 h 1061194"/>
                <a:gd name="connsiteX16" fmla="*/ 811125 w 1262835"/>
                <a:gd name="connsiteY16" fmla="*/ 952535 h 1061194"/>
                <a:gd name="connsiteX17" fmla="*/ 1140311 w 1262835"/>
                <a:gd name="connsiteY17" fmla="*/ 694720 h 1061194"/>
                <a:gd name="connsiteX18" fmla="*/ 682307 w 1262835"/>
                <a:gd name="connsiteY18" fmla="*/ 111933 h 1061194"/>
                <a:gd name="connsiteX19" fmla="*/ 98661 w 1262835"/>
                <a:gd name="connsiteY19" fmla="*/ 661664 h 1061194"/>
                <a:gd name="connsiteX20" fmla="*/ 50 w 1262835"/>
                <a:gd name="connsiteY2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744770 w 1262835"/>
                <a:gd name="connsiteY12" fmla="*/ 600075 h 1061194"/>
                <a:gd name="connsiteX13" fmla="*/ 717700 w 1262835"/>
                <a:gd name="connsiteY13" fmla="*/ 723161 h 1061194"/>
                <a:gd name="connsiteX14" fmla="*/ 864933 w 1262835"/>
                <a:gd name="connsiteY14" fmla="*/ 685885 h 1061194"/>
                <a:gd name="connsiteX15" fmla="*/ 841457 w 1262835"/>
                <a:gd name="connsiteY15" fmla="*/ 501885 h 1061194"/>
                <a:gd name="connsiteX16" fmla="*/ 615826 w 1262835"/>
                <a:gd name="connsiteY16" fmla="*/ 485062 h 1061194"/>
                <a:gd name="connsiteX17" fmla="*/ 511474 w 1262835"/>
                <a:gd name="connsiteY17" fmla="*/ 690798 h 1061194"/>
                <a:gd name="connsiteX18" fmla="*/ 811125 w 1262835"/>
                <a:gd name="connsiteY18" fmla="*/ 952535 h 1061194"/>
                <a:gd name="connsiteX19" fmla="*/ 1140311 w 1262835"/>
                <a:gd name="connsiteY19" fmla="*/ 694720 h 1061194"/>
                <a:gd name="connsiteX20" fmla="*/ 682307 w 1262835"/>
                <a:gd name="connsiteY20" fmla="*/ 111933 h 1061194"/>
                <a:gd name="connsiteX21" fmla="*/ 98661 w 1262835"/>
                <a:gd name="connsiteY21" fmla="*/ 661664 h 1061194"/>
                <a:gd name="connsiteX22" fmla="*/ 50 w 1262835"/>
                <a:gd name="connsiteY2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00725 w 1262835"/>
                <a:gd name="connsiteY12" fmla="*/ 653152 h 1061194"/>
                <a:gd name="connsiteX13" fmla="*/ 744770 w 1262835"/>
                <a:gd name="connsiteY13" fmla="*/ 600075 h 1061194"/>
                <a:gd name="connsiteX14" fmla="*/ 717700 w 1262835"/>
                <a:gd name="connsiteY14" fmla="*/ 723161 h 1061194"/>
                <a:gd name="connsiteX15" fmla="*/ 864933 w 1262835"/>
                <a:gd name="connsiteY15" fmla="*/ 685885 h 1061194"/>
                <a:gd name="connsiteX16" fmla="*/ 841457 w 1262835"/>
                <a:gd name="connsiteY16" fmla="*/ 501885 h 1061194"/>
                <a:gd name="connsiteX17" fmla="*/ 615826 w 1262835"/>
                <a:gd name="connsiteY17" fmla="*/ 485062 h 1061194"/>
                <a:gd name="connsiteX18" fmla="*/ 511474 w 1262835"/>
                <a:gd name="connsiteY18" fmla="*/ 690798 h 1061194"/>
                <a:gd name="connsiteX19" fmla="*/ 811125 w 1262835"/>
                <a:gd name="connsiteY19" fmla="*/ 952535 h 1061194"/>
                <a:gd name="connsiteX20" fmla="*/ 1140311 w 1262835"/>
                <a:gd name="connsiteY20" fmla="*/ 694720 h 1061194"/>
                <a:gd name="connsiteX21" fmla="*/ 682307 w 1262835"/>
                <a:gd name="connsiteY21" fmla="*/ 111933 h 1061194"/>
                <a:gd name="connsiteX22" fmla="*/ 98661 w 1262835"/>
                <a:gd name="connsiteY22" fmla="*/ 661664 h 1061194"/>
                <a:gd name="connsiteX23" fmla="*/ 50 w 1262835"/>
                <a:gd name="connsiteY23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00725 w 1262835"/>
                <a:gd name="connsiteY12" fmla="*/ 653152 h 1061194"/>
                <a:gd name="connsiteX13" fmla="*/ 744770 w 1262835"/>
                <a:gd name="connsiteY13" fmla="*/ 600075 h 1061194"/>
                <a:gd name="connsiteX14" fmla="*/ 717700 w 1262835"/>
                <a:gd name="connsiteY14" fmla="*/ 723161 h 1061194"/>
                <a:gd name="connsiteX15" fmla="*/ 864933 w 1262835"/>
                <a:gd name="connsiteY15" fmla="*/ 685885 h 1061194"/>
                <a:gd name="connsiteX16" fmla="*/ 841457 w 1262835"/>
                <a:gd name="connsiteY16" fmla="*/ 501885 h 1061194"/>
                <a:gd name="connsiteX17" fmla="*/ 615826 w 1262835"/>
                <a:gd name="connsiteY17" fmla="*/ 485062 h 1061194"/>
                <a:gd name="connsiteX18" fmla="*/ 511474 w 1262835"/>
                <a:gd name="connsiteY18" fmla="*/ 690798 h 1061194"/>
                <a:gd name="connsiteX19" fmla="*/ 811125 w 1262835"/>
                <a:gd name="connsiteY19" fmla="*/ 952535 h 1061194"/>
                <a:gd name="connsiteX20" fmla="*/ 1140311 w 1262835"/>
                <a:gd name="connsiteY20" fmla="*/ 694720 h 1061194"/>
                <a:gd name="connsiteX21" fmla="*/ 682307 w 1262835"/>
                <a:gd name="connsiteY21" fmla="*/ 111933 h 1061194"/>
                <a:gd name="connsiteX22" fmla="*/ 98661 w 1262835"/>
                <a:gd name="connsiteY22" fmla="*/ 661664 h 1061194"/>
                <a:gd name="connsiteX23" fmla="*/ 50 w 1262835"/>
                <a:gd name="connsiteY23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00725 w 1262835"/>
                <a:gd name="connsiteY12" fmla="*/ 653152 h 1061194"/>
                <a:gd name="connsiteX13" fmla="*/ 744770 w 1262835"/>
                <a:gd name="connsiteY13" fmla="*/ 600075 h 1061194"/>
                <a:gd name="connsiteX14" fmla="*/ 717700 w 1262835"/>
                <a:gd name="connsiteY14" fmla="*/ 723161 h 1061194"/>
                <a:gd name="connsiteX15" fmla="*/ 864933 w 1262835"/>
                <a:gd name="connsiteY15" fmla="*/ 685885 h 1061194"/>
                <a:gd name="connsiteX16" fmla="*/ 841457 w 1262835"/>
                <a:gd name="connsiteY16" fmla="*/ 501885 h 1061194"/>
                <a:gd name="connsiteX17" fmla="*/ 615826 w 1262835"/>
                <a:gd name="connsiteY17" fmla="*/ 485062 h 1061194"/>
                <a:gd name="connsiteX18" fmla="*/ 511474 w 1262835"/>
                <a:gd name="connsiteY18" fmla="*/ 690798 h 1061194"/>
                <a:gd name="connsiteX19" fmla="*/ 811125 w 1262835"/>
                <a:gd name="connsiteY19" fmla="*/ 952535 h 1061194"/>
                <a:gd name="connsiteX20" fmla="*/ 1140311 w 1262835"/>
                <a:gd name="connsiteY20" fmla="*/ 694720 h 1061194"/>
                <a:gd name="connsiteX21" fmla="*/ 682307 w 1262835"/>
                <a:gd name="connsiteY21" fmla="*/ 111933 h 1061194"/>
                <a:gd name="connsiteX22" fmla="*/ 98661 w 1262835"/>
                <a:gd name="connsiteY22" fmla="*/ 661664 h 1061194"/>
                <a:gd name="connsiteX23" fmla="*/ 50 w 1262835"/>
                <a:gd name="connsiteY23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9951 w 1262835"/>
                <a:gd name="connsiteY12" fmla="*/ 619913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9951 w 1262835"/>
                <a:gd name="connsiteY12" fmla="*/ 619913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9951 w 1262835"/>
                <a:gd name="connsiteY12" fmla="*/ 619913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8196 w 1262835"/>
                <a:gd name="connsiteY11" fmla="*/ 516544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8196 w 1262835"/>
                <a:gd name="connsiteY11" fmla="*/ 516544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8196 w 1262835"/>
                <a:gd name="connsiteY11" fmla="*/ 516544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3085"/>
                <a:gd name="connsiteY0" fmla="*/ 619126 h 1056502"/>
                <a:gd name="connsiteX1" fmla="*/ 618846 w 1263085"/>
                <a:gd name="connsiteY1" fmla="*/ 8333 h 1056502"/>
                <a:gd name="connsiteX2" fmla="*/ 1242180 w 1263085"/>
                <a:gd name="connsiteY2" fmla="*/ 689114 h 1056502"/>
                <a:gd name="connsiteX3" fmla="*/ 820021 w 1263085"/>
                <a:gd name="connsiteY3" fmla="*/ 1052349 h 1056502"/>
                <a:gd name="connsiteX4" fmla="*/ 456943 w 1263085"/>
                <a:gd name="connsiteY4" fmla="*/ 874143 h 1056502"/>
                <a:gd name="connsiteX5" fmla="*/ 519377 w 1263085"/>
                <a:gd name="connsiteY5" fmla="*/ 439855 h 1056502"/>
                <a:gd name="connsiteX6" fmla="*/ 891436 w 1263085"/>
                <a:gd name="connsiteY6" fmla="*/ 387023 h 1056502"/>
                <a:gd name="connsiteX7" fmla="*/ 981609 w 1263085"/>
                <a:gd name="connsiteY7" fmla="*/ 654656 h 1056502"/>
                <a:gd name="connsiteX8" fmla="*/ 785198 w 1263085"/>
                <a:gd name="connsiteY8" fmla="*/ 834480 h 1056502"/>
                <a:gd name="connsiteX9" fmla="*/ 615212 w 1263085"/>
                <a:gd name="connsiteY9" fmla="*/ 766367 h 1056502"/>
                <a:gd name="connsiteX10" fmla="*/ 609925 w 1263085"/>
                <a:gd name="connsiteY10" fmla="*/ 560199 h 1056502"/>
                <a:gd name="connsiteX11" fmla="*/ 808196 w 1263085"/>
                <a:gd name="connsiteY11" fmla="*/ 511852 h 1056502"/>
                <a:gd name="connsiteX12" fmla="*/ 866639 w 1263085"/>
                <a:gd name="connsiteY12" fmla="*/ 615829 h 1056502"/>
                <a:gd name="connsiteX13" fmla="*/ 800725 w 1263085"/>
                <a:gd name="connsiteY13" fmla="*/ 648460 h 1056502"/>
                <a:gd name="connsiteX14" fmla="*/ 744770 w 1263085"/>
                <a:gd name="connsiteY14" fmla="*/ 595383 h 1056502"/>
                <a:gd name="connsiteX15" fmla="*/ 717700 w 1263085"/>
                <a:gd name="connsiteY15" fmla="*/ 718469 h 1056502"/>
                <a:gd name="connsiteX16" fmla="*/ 864933 w 1263085"/>
                <a:gd name="connsiteY16" fmla="*/ 681193 h 1056502"/>
                <a:gd name="connsiteX17" fmla="*/ 841457 w 1263085"/>
                <a:gd name="connsiteY17" fmla="*/ 497193 h 1056502"/>
                <a:gd name="connsiteX18" fmla="*/ 615826 w 1263085"/>
                <a:gd name="connsiteY18" fmla="*/ 480370 h 1056502"/>
                <a:gd name="connsiteX19" fmla="*/ 511474 w 1263085"/>
                <a:gd name="connsiteY19" fmla="*/ 686106 h 1056502"/>
                <a:gd name="connsiteX20" fmla="*/ 811125 w 1263085"/>
                <a:gd name="connsiteY20" fmla="*/ 947843 h 1056502"/>
                <a:gd name="connsiteX21" fmla="*/ 1140311 w 1263085"/>
                <a:gd name="connsiteY21" fmla="*/ 690028 h 1056502"/>
                <a:gd name="connsiteX22" fmla="*/ 682307 w 1263085"/>
                <a:gd name="connsiteY22" fmla="*/ 107241 h 1056502"/>
                <a:gd name="connsiteX23" fmla="*/ 98661 w 1263085"/>
                <a:gd name="connsiteY23" fmla="*/ 656972 h 1056502"/>
                <a:gd name="connsiteX24" fmla="*/ 50 w 1263085"/>
                <a:gd name="connsiteY24" fmla="*/ 619126 h 1056502"/>
                <a:gd name="connsiteX0" fmla="*/ 50 w 1259187"/>
                <a:gd name="connsiteY0" fmla="*/ 619948 h 1057324"/>
                <a:gd name="connsiteX1" fmla="*/ 618846 w 1259187"/>
                <a:gd name="connsiteY1" fmla="*/ 9155 h 1057324"/>
                <a:gd name="connsiteX2" fmla="*/ 1242180 w 1259187"/>
                <a:gd name="connsiteY2" fmla="*/ 689936 h 1057324"/>
                <a:gd name="connsiteX3" fmla="*/ 820021 w 1259187"/>
                <a:gd name="connsiteY3" fmla="*/ 1053171 h 1057324"/>
                <a:gd name="connsiteX4" fmla="*/ 456943 w 1259187"/>
                <a:gd name="connsiteY4" fmla="*/ 874965 h 1057324"/>
                <a:gd name="connsiteX5" fmla="*/ 519377 w 1259187"/>
                <a:gd name="connsiteY5" fmla="*/ 440677 h 1057324"/>
                <a:gd name="connsiteX6" fmla="*/ 891436 w 1259187"/>
                <a:gd name="connsiteY6" fmla="*/ 387845 h 1057324"/>
                <a:gd name="connsiteX7" fmla="*/ 981609 w 1259187"/>
                <a:gd name="connsiteY7" fmla="*/ 655478 h 1057324"/>
                <a:gd name="connsiteX8" fmla="*/ 785198 w 1259187"/>
                <a:gd name="connsiteY8" fmla="*/ 835302 h 1057324"/>
                <a:gd name="connsiteX9" fmla="*/ 615212 w 1259187"/>
                <a:gd name="connsiteY9" fmla="*/ 767189 h 1057324"/>
                <a:gd name="connsiteX10" fmla="*/ 609925 w 1259187"/>
                <a:gd name="connsiteY10" fmla="*/ 561021 h 1057324"/>
                <a:gd name="connsiteX11" fmla="*/ 808196 w 1259187"/>
                <a:gd name="connsiteY11" fmla="*/ 512674 h 1057324"/>
                <a:gd name="connsiteX12" fmla="*/ 866639 w 1259187"/>
                <a:gd name="connsiteY12" fmla="*/ 616651 h 1057324"/>
                <a:gd name="connsiteX13" fmla="*/ 800725 w 1259187"/>
                <a:gd name="connsiteY13" fmla="*/ 649282 h 1057324"/>
                <a:gd name="connsiteX14" fmla="*/ 744770 w 1259187"/>
                <a:gd name="connsiteY14" fmla="*/ 596205 h 1057324"/>
                <a:gd name="connsiteX15" fmla="*/ 717700 w 1259187"/>
                <a:gd name="connsiteY15" fmla="*/ 719291 h 1057324"/>
                <a:gd name="connsiteX16" fmla="*/ 864933 w 1259187"/>
                <a:gd name="connsiteY16" fmla="*/ 682015 h 1057324"/>
                <a:gd name="connsiteX17" fmla="*/ 841457 w 1259187"/>
                <a:gd name="connsiteY17" fmla="*/ 498015 h 1057324"/>
                <a:gd name="connsiteX18" fmla="*/ 615826 w 1259187"/>
                <a:gd name="connsiteY18" fmla="*/ 481192 h 1057324"/>
                <a:gd name="connsiteX19" fmla="*/ 511474 w 1259187"/>
                <a:gd name="connsiteY19" fmla="*/ 686928 h 1057324"/>
                <a:gd name="connsiteX20" fmla="*/ 811125 w 1259187"/>
                <a:gd name="connsiteY20" fmla="*/ 948665 h 1057324"/>
                <a:gd name="connsiteX21" fmla="*/ 1140311 w 1259187"/>
                <a:gd name="connsiteY21" fmla="*/ 690850 h 1057324"/>
                <a:gd name="connsiteX22" fmla="*/ 682307 w 1259187"/>
                <a:gd name="connsiteY22" fmla="*/ 108063 h 1057324"/>
                <a:gd name="connsiteX23" fmla="*/ 98661 w 1259187"/>
                <a:gd name="connsiteY23" fmla="*/ 657794 h 1057324"/>
                <a:gd name="connsiteX24" fmla="*/ 50 w 1259187"/>
                <a:gd name="connsiteY24" fmla="*/ 619948 h 1057324"/>
                <a:gd name="connsiteX0" fmla="*/ 50 w 1259187"/>
                <a:gd name="connsiteY0" fmla="*/ 619948 h 1057324"/>
                <a:gd name="connsiteX1" fmla="*/ 618846 w 1259187"/>
                <a:gd name="connsiteY1" fmla="*/ 9155 h 1057324"/>
                <a:gd name="connsiteX2" fmla="*/ 1242180 w 1259187"/>
                <a:gd name="connsiteY2" fmla="*/ 689936 h 1057324"/>
                <a:gd name="connsiteX3" fmla="*/ 820021 w 1259187"/>
                <a:gd name="connsiteY3" fmla="*/ 1053171 h 1057324"/>
                <a:gd name="connsiteX4" fmla="*/ 456943 w 1259187"/>
                <a:gd name="connsiteY4" fmla="*/ 874965 h 1057324"/>
                <a:gd name="connsiteX5" fmla="*/ 519377 w 1259187"/>
                <a:gd name="connsiteY5" fmla="*/ 440677 h 1057324"/>
                <a:gd name="connsiteX6" fmla="*/ 891436 w 1259187"/>
                <a:gd name="connsiteY6" fmla="*/ 387845 h 1057324"/>
                <a:gd name="connsiteX7" fmla="*/ 981609 w 1259187"/>
                <a:gd name="connsiteY7" fmla="*/ 655478 h 1057324"/>
                <a:gd name="connsiteX8" fmla="*/ 785198 w 1259187"/>
                <a:gd name="connsiteY8" fmla="*/ 835302 h 1057324"/>
                <a:gd name="connsiteX9" fmla="*/ 615212 w 1259187"/>
                <a:gd name="connsiteY9" fmla="*/ 767189 h 1057324"/>
                <a:gd name="connsiteX10" fmla="*/ 609925 w 1259187"/>
                <a:gd name="connsiteY10" fmla="*/ 561021 h 1057324"/>
                <a:gd name="connsiteX11" fmla="*/ 808196 w 1259187"/>
                <a:gd name="connsiteY11" fmla="*/ 512674 h 1057324"/>
                <a:gd name="connsiteX12" fmla="*/ 866639 w 1259187"/>
                <a:gd name="connsiteY12" fmla="*/ 616651 h 1057324"/>
                <a:gd name="connsiteX13" fmla="*/ 800725 w 1259187"/>
                <a:gd name="connsiteY13" fmla="*/ 649282 h 1057324"/>
                <a:gd name="connsiteX14" fmla="*/ 744770 w 1259187"/>
                <a:gd name="connsiteY14" fmla="*/ 596205 h 1057324"/>
                <a:gd name="connsiteX15" fmla="*/ 717700 w 1259187"/>
                <a:gd name="connsiteY15" fmla="*/ 719291 h 1057324"/>
                <a:gd name="connsiteX16" fmla="*/ 864933 w 1259187"/>
                <a:gd name="connsiteY16" fmla="*/ 682015 h 1057324"/>
                <a:gd name="connsiteX17" fmla="*/ 841457 w 1259187"/>
                <a:gd name="connsiteY17" fmla="*/ 498015 h 1057324"/>
                <a:gd name="connsiteX18" fmla="*/ 615826 w 1259187"/>
                <a:gd name="connsiteY18" fmla="*/ 481192 h 1057324"/>
                <a:gd name="connsiteX19" fmla="*/ 511474 w 1259187"/>
                <a:gd name="connsiteY19" fmla="*/ 686928 h 1057324"/>
                <a:gd name="connsiteX20" fmla="*/ 811125 w 1259187"/>
                <a:gd name="connsiteY20" fmla="*/ 948665 h 1057324"/>
                <a:gd name="connsiteX21" fmla="*/ 1140311 w 1259187"/>
                <a:gd name="connsiteY21" fmla="*/ 690850 h 1057324"/>
                <a:gd name="connsiteX22" fmla="*/ 682307 w 1259187"/>
                <a:gd name="connsiteY22" fmla="*/ 108063 h 1057324"/>
                <a:gd name="connsiteX23" fmla="*/ 98661 w 1259187"/>
                <a:gd name="connsiteY23" fmla="*/ 657794 h 1057324"/>
                <a:gd name="connsiteX24" fmla="*/ 50 w 1259187"/>
                <a:gd name="connsiteY24" fmla="*/ 619948 h 1057324"/>
                <a:gd name="connsiteX0" fmla="*/ 50 w 1256703"/>
                <a:gd name="connsiteY0" fmla="*/ 620080 h 1057456"/>
                <a:gd name="connsiteX1" fmla="*/ 618846 w 1256703"/>
                <a:gd name="connsiteY1" fmla="*/ 9287 h 1057456"/>
                <a:gd name="connsiteX2" fmla="*/ 1239612 w 1256703"/>
                <a:gd name="connsiteY2" fmla="*/ 685403 h 1057456"/>
                <a:gd name="connsiteX3" fmla="*/ 820021 w 1256703"/>
                <a:gd name="connsiteY3" fmla="*/ 1053303 h 1057456"/>
                <a:gd name="connsiteX4" fmla="*/ 456943 w 1256703"/>
                <a:gd name="connsiteY4" fmla="*/ 875097 h 1057456"/>
                <a:gd name="connsiteX5" fmla="*/ 519377 w 1256703"/>
                <a:gd name="connsiteY5" fmla="*/ 440809 h 1057456"/>
                <a:gd name="connsiteX6" fmla="*/ 891436 w 1256703"/>
                <a:gd name="connsiteY6" fmla="*/ 387977 h 1057456"/>
                <a:gd name="connsiteX7" fmla="*/ 981609 w 1256703"/>
                <a:gd name="connsiteY7" fmla="*/ 655610 h 1057456"/>
                <a:gd name="connsiteX8" fmla="*/ 785198 w 1256703"/>
                <a:gd name="connsiteY8" fmla="*/ 835434 h 1057456"/>
                <a:gd name="connsiteX9" fmla="*/ 615212 w 1256703"/>
                <a:gd name="connsiteY9" fmla="*/ 767321 h 1057456"/>
                <a:gd name="connsiteX10" fmla="*/ 609925 w 1256703"/>
                <a:gd name="connsiteY10" fmla="*/ 561153 h 1057456"/>
                <a:gd name="connsiteX11" fmla="*/ 808196 w 1256703"/>
                <a:gd name="connsiteY11" fmla="*/ 512806 h 1057456"/>
                <a:gd name="connsiteX12" fmla="*/ 866639 w 1256703"/>
                <a:gd name="connsiteY12" fmla="*/ 616783 h 1057456"/>
                <a:gd name="connsiteX13" fmla="*/ 800725 w 1256703"/>
                <a:gd name="connsiteY13" fmla="*/ 649414 h 1057456"/>
                <a:gd name="connsiteX14" fmla="*/ 744770 w 1256703"/>
                <a:gd name="connsiteY14" fmla="*/ 596337 h 1057456"/>
                <a:gd name="connsiteX15" fmla="*/ 717700 w 1256703"/>
                <a:gd name="connsiteY15" fmla="*/ 719423 h 1057456"/>
                <a:gd name="connsiteX16" fmla="*/ 864933 w 1256703"/>
                <a:gd name="connsiteY16" fmla="*/ 682147 h 1057456"/>
                <a:gd name="connsiteX17" fmla="*/ 841457 w 1256703"/>
                <a:gd name="connsiteY17" fmla="*/ 498147 h 1057456"/>
                <a:gd name="connsiteX18" fmla="*/ 615826 w 1256703"/>
                <a:gd name="connsiteY18" fmla="*/ 481324 h 1057456"/>
                <a:gd name="connsiteX19" fmla="*/ 511474 w 1256703"/>
                <a:gd name="connsiteY19" fmla="*/ 687060 h 1057456"/>
                <a:gd name="connsiteX20" fmla="*/ 811125 w 1256703"/>
                <a:gd name="connsiteY20" fmla="*/ 948797 h 1057456"/>
                <a:gd name="connsiteX21" fmla="*/ 1140311 w 1256703"/>
                <a:gd name="connsiteY21" fmla="*/ 690982 h 1057456"/>
                <a:gd name="connsiteX22" fmla="*/ 682307 w 1256703"/>
                <a:gd name="connsiteY22" fmla="*/ 108195 h 1057456"/>
                <a:gd name="connsiteX23" fmla="*/ 98661 w 1256703"/>
                <a:gd name="connsiteY23" fmla="*/ 657926 h 1057456"/>
                <a:gd name="connsiteX24" fmla="*/ 50 w 1256703"/>
                <a:gd name="connsiteY24" fmla="*/ 620080 h 1057456"/>
                <a:gd name="connsiteX0" fmla="*/ 50 w 1256703"/>
                <a:gd name="connsiteY0" fmla="*/ 620080 h 1057456"/>
                <a:gd name="connsiteX1" fmla="*/ 618846 w 1256703"/>
                <a:gd name="connsiteY1" fmla="*/ 9287 h 1057456"/>
                <a:gd name="connsiteX2" fmla="*/ 1239612 w 1256703"/>
                <a:gd name="connsiteY2" fmla="*/ 685403 h 1057456"/>
                <a:gd name="connsiteX3" fmla="*/ 820021 w 1256703"/>
                <a:gd name="connsiteY3" fmla="*/ 1053303 h 1057456"/>
                <a:gd name="connsiteX4" fmla="*/ 456943 w 1256703"/>
                <a:gd name="connsiteY4" fmla="*/ 875097 h 1057456"/>
                <a:gd name="connsiteX5" fmla="*/ 519377 w 1256703"/>
                <a:gd name="connsiteY5" fmla="*/ 440809 h 1057456"/>
                <a:gd name="connsiteX6" fmla="*/ 891436 w 1256703"/>
                <a:gd name="connsiteY6" fmla="*/ 387977 h 1057456"/>
                <a:gd name="connsiteX7" fmla="*/ 981609 w 1256703"/>
                <a:gd name="connsiteY7" fmla="*/ 655610 h 1057456"/>
                <a:gd name="connsiteX8" fmla="*/ 785198 w 1256703"/>
                <a:gd name="connsiteY8" fmla="*/ 835434 h 1057456"/>
                <a:gd name="connsiteX9" fmla="*/ 615212 w 1256703"/>
                <a:gd name="connsiteY9" fmla="*/ 767321 h 1057456"/>
                <a:gd name="connsiteX10" fmla="*/ 609925 w 1256703"/>
                <a:gd name="connsiteY10" fmla="*/ 561153 h 1057456"/>
                <a:gd name="connsiteX11" fmla="*/ 808196 w 1256703"/>
                <a:gd name="connsiteY11" fmla="*/ 512806 h 1057456"/>
                <a:gd name="connsiteX12" fmla="*/ 866639 w 1256703"/>
                <a:gd name="connsiteY12" fmla="*/ 616783 h 1057456"/>
                <a:gd name="connsiteX13" fmla="*/ 800725 w 1256703"/>
                <a:gd name="connsiteY13" fmla="*/ 649414 h 1057456"/>
                <a:gd name="connsiteX14" fmla="*/ 744770 w 1256703"/>
                <a:gd name="connsiteY14" fmla="*/ 596337 h 1057456"/>
                <a:gd name="connsiteX15" fmla="*/ 717700 w 1256703"/>
                <a:gd name="connsiteY15" fmla="*/ 719423 h 1057456"/>
                <a:gd name="connsiteX16" fmla="*/ 864933 w 1256703"/>
                <a:gd name="connsiteY16" fmla="*/ 682147 h 1057456"/>
                <a:gd name="connsiteX17" fmla="*/ 841457 w 1256703"/>
                <a:gd name="connsiteY17" fmla="*/ 498147 h 1057456"/>
                <a:gd name="connsiteX18" fmla="*/ 615826 w 1256703"/>
                <a:gd name="connsiteY18" fmla="*/ 481324 h 1057456"/>
                <a:gd name="connsiteX19" fmla="*/ 511474 w 1256703"/>
                <a:gd name="connsiteY19" fmla="*/ 687060 h 1057456"/>
                <a:gd name="connsiteX20" fmla="*/ 811125 w 1256703"/>
                <a:gd name="connsiteY20" fmla="*/ 948797 h 1057456"/>
                <a:gd name="connsiteX21" fmla="*/ 1140311 w 1256703"/>
                <a:gd name="connsiteY21" fmla="*/ 690982 h 1057456"/>
                <a:gd name="connsiteX22" fmla="*/ 682307 w 1256703"/>
                <a:gd name="connsiteY22" fmla="*/ 108195 h 1057456"/>
                <a:gd name="connsiteX23" fmla="*/ 98661 w 1256703"/>
                <a:gd name="connsiteY23" fmla="*/ 657926 h 1057456"/>
                <a:gd name="connsiteX24" fmla="*/ 50 w 1256703"/>
                <a:gd name="connsiteY24" fmla="*/ 620080 h 1057456"/>
                <a:gd name="connsiteX0" fmla="*/ 50 w 1263432"/>
                <a:gd name="connsiteY0" fmla="*/ 619485 h 1056861"/>
                <a:gd name="connsiteX1" fmla="*/ 618846 w 1263432"/>
                <a:gd name="connsiteY1" fmla="*/ 8692 h 1056861"/>
                <a:gd name="connsiteX2" fmla="*/ 1239612 w 1263432"/>
                <a:gd name="connsiteY2" fmla="*/ 684808 h 1056861"/>
                <a:gd name="connsiteX3" fmla="*/ 820021 w 1263432"/>
                <a:gd name="connsiteY3" fmla="*/ 1052708 h 1056861"/>
                <a:gd name="connsiteX4" fmla="*/ 456943 w 1263432"/>
                <a:gd name="connsiteY4" fmla="*/ 874502 h 1056861"/>
                <a:gd name="connsiteX5" fmla="*/ 519377 w 1263432"/>
                <a:gd name="connsiteY5" fmla="*/ 440214 h 1056861"/>
                <a:gd name="connsiteX6" fmla="*/ 891436 w 1263432"/>
                <a:gd name="connsiteY6" fmla="*/ 387382 h 1056861"/>
                <a:gd name="connsiteX7" fmla="*/ 981609 w 1263432"/>
                <a:gd name="connsiteY7" fmla="*/ 655015 h 1056861"/>
                <a:gd name="connsiteX8" fmla="*/ 785198 w 1263432"/>
                <a:gd name="connsiteY8" fmla="*/ 834839 h 1056861"/>
                <a:gd name="connsiteX9" fmla="*/ 615212 w 1263432"/>
                <a:gd name="connsiteY9" fmla="*/ 766726 h 1056861"/>
                <a:gd name="connsiteX10" fmla="*/ 609925 w 1263432"/>
                <a:gd name="connsiteY10" fmla="*/ 560558 h 1056861"/>
                <a:gd name="connsiteX11" fmla="*/ 808196 w 1263432"/>
                <a:gd name="connsiteY11" fmla="*/ 512211 h 1056861"/>
                <a:gd name="connsiteX12" fmla="*/ 866639 w 1263432"/>
                <a:gd name="connsiteY12" fmla="*/ 616188 h 1056861"/>
                <a:gd name="connsiteX13" fmla="*/ 800725 w 1263432"/>
                <a:gd name="connsiteY13" fmla="*/ 648819 h 1056861"/>
                <a:gd name="connsiteX14" fmla="*/ 744770 w 1263432"/>
                <a:gd name="connsiteY14" fmla="*/ 595742 h 1056861"/>
                <a:gd name="connsiteX15" fmla="*/ 717700 w 1263432"/>
                <a:gd name="connsiteY15" fmla="*/ 718828 h 1056861"/>
                <a:gd name="connsiteX16" fmla="*/ 864933 w 1263432"/>
                <a:gd name="connsiteY16" fmla="*/ 681552 h 1056861"/>
                <a:gd name="connsiteX17" fmla="*/ 841457 w 1263432"/>
                <a:gd name="connsiteY17" fmla="*/ 497552 h 1056861"/>
                <a:gd name="connsiteX18" fmla="*/ 615826 w 1263432"/>
                <a:gd name="connsiteY18" fmla="*/ 480729 h 1056861"/>
                <a:gd name="connsiteX19" fmla="*/ 511474 w 1263432"/>
                <a:gd name="connsiteY19" fmla="*/ 686465 h 1056861"/>
                <a:gd name="connsiteX20" fmla="*/ 811125 w 1263432"/>
                <a:gd name="connsiteY20" fmla="*/ 948202 h 1056861"/>
                <a:gd name="connsiteX21" fmla="*/ 1140311 w 1263432"/>
                <a:gd name="connsiteY21" fmla="*/ 690387 h 1056861"/>
                <a:gd name="connsiteX22" fmla="*/ 682307 w 1263432"/>
                <a:gd name="connsiteY22" fmla="*/ 107600 h 1056861"/>
                <a:gd name="connsiteX23" fmla="*/ 98661 w 1263432"/>
                <a:gd name="connsiteY23" fmla="*/ 657331 h 1056861"/>
                <a:gd name="connsiteX24" fmla="*/ 50 w 1263432"/>
                <a:gd name="connsiteY24" fmla="*/ 619485 h 1056861"/>
                <a:gd name="connsiteX0" fmla="*/ 50 w 1259255"/>
                <a:gd name="connsiteY0" fmla="*/ 619672 h 1057048"/>
                <a:gd name="connsiteX1" fmla="*/ 618846 w 1259255"/>
                <a:gd name="connsiteY1" fmla="*/ 8879 h 1057048"/>
                <a:gd name="connsiteX2" fmla="*/ 1239612 w 1259255"/>
                <a:gd name="connsiteY2" fmla="*/ 684995 h 1057048"/>
                <a:gd name="connsiteX3" fmla="*/ 820021 w 1259255"/>
                <a:gd name="connsiteY3" fmla="*/ 1052895 h 1057048"/>
                <a:gd name="connsiteX4" fmla="*/ 456943 w 1259255"/>
                <a:gd name="connsiteY4" fmla="*/ 874689 h 1057048"/>
                <a:gd name="connsiteX5" fmla="*/ 519377 w 1259255"/>
                <a:gd name="connsiteY5" fmla="*/ 440401 h 1057048"/>
                <a:gd name="connsiteX6" fmla="*/ 891436 w 1259255"/>
                <a:gd name="connsiteY6" fmla="*/ 387569 h 1057048"/>
                <a:gd name="connsiteX7" fmla="*/ 981609 w 1259255"/>
                <a:gd name="connsiteY7" fmla="*/ 655202 h 1057048"/>
                <a:gd name="connsiteX8" fmla="*/ 785198 w 1259255"/>
                <a:gd name="connsiteY8" fmla="*/ 835026 h 1057048"/>
                <a:gd name="connsiteX9" fmla="*/ 615212 w 1259255"/>
                <a:gd name="connsiteY9" fmla="*/ 766913 h 1057048"/>
                <a:gd name="connsiteX10" fmla="*/ 609925 w 1259255"/>
                <a:gd name="connsiteY10" fmla="*/ 560745 h 1057048"/>
                <a:gd name="connsiteX11" fmla="*/ 808196 w 1259255"/>
                <a:gd name="connsiteY11" fmla="*/ 512398 h 1057048"/>
                <a:gd name="connsiteX12" fmla="*/ 866639 w 1259255"/>
                <a:gd name="connsiteY12" fmla="*/ 616375 h 1057048"/>
                <a:gd name="connsiteX13" fmla="*/ 800725 w 1259255"/>
                <a:gd name="connsiteY13" fmla="*/ 649006 h 1057048"/>
                <a:gd name="connsiteX14" fmla="*/ 744770 w 1259255"/>
                <a:gd name="connsiteY14" fmla="*/ 595929 h 1057048"/>
                <a:gd name="connsiteX15" fmla="*/ 717700 w 1259255"/>
                <a:gd name="connsiteY15" fmla="*/ 719015 h 1057048"/>
                <a:gd name="connsiteX16" fmla="*/ 864933 w 1259255"/>
                <a:gd name="connsiteY16" fmla="*/ 681739 h 1057048"/>
                <a:gd name="connsiteX17" fmla="*/ 841457 w 1259255"/>
                <a:gd name="connsiteY17" fmla="*/ 497739 h 1057048"/>
                <a:gd name="connsiteX18" fmla="*/ 615826 w 1259255"/>
                <a:gd name="connsiteY18" fmla="*/ 480916 h 1057048"/>
                <a:gd name="connsiteX19" fmla="*/ 511474 w 1259255"/>
                <a:gd name="connsiteY19" fmla="*/ 686652 h 1057048"/>
                <a:gd name="connsiteX20" fmla="*/ 811125 w 1259255"/>
                <a:gd name="connsiteY20" fmla="*/ 948389 h 1057048"/>
                <a:gd name="connsiteX21" fmla="*/ 1140311 w 1259255"/>
                <a:gd name="connsiteY21" fmla="*/ 690574 h 1057048"/>
                <a:gd name="connsiteX22" fmla="*/ 682307 w 1259255"/>
                <a:gd name="connsiteY22" fmla="*/ 107787 h 1057048"/>
                <a:gd name="connsiteX23" fmla="*/ 98661 w 1259255"/>
                <a:gd name="connsiteY23" fmla="*/ 657518 h 1057048"/>
                <a:gd name="connsiteX24" fmla="*/ 50 w 1259255"/>
                <a:gd name="connsiteY24" fmla="*/ 619672 h 105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9255" h="1057048">
                  <a:moveTo>
                    <a:pt x="50" y="619672"/>
                  </a:moveTo>
                  <a:cubicBezTo>
                    <a:pt x="86503" y="247170"/>
                    <a:pt x="362614" y="52459"/>
                    <a:pt x="618846" y="8879"/>
                  </a:cubicBezTo>
                  <a:cubicBezTo>
                    <a:pt x="923473" y="-52441"/>
                    <a:pt x="1356880" y="207144"/>
                    <a:pt x="1239612" y="684995"/>
                  </a:cubicBezTo>
                  <a:cubicBezTo>
                    <a:pt x="1159414" y="956037"/>
                    <a:pt x="903963" y="1058625"/>
                    <a:pt x="820021" y="1052895"/>
                  </a:cubicBezTo>
                  <a:cubicBezTo>
                    <a:pt x="664342" y="1079153"/>
                    <a:pt x="518949" y="976299"/>
                    <a:pt x="456943" y="874689"/>
                  </a:cubicBezTo>
                  <a:cubicBezTo>
                    <a:pt x="338243" y="663073"/>
                    <a:pt x="468581" y="477678"/>
                    <a:pt x="519377" y="440401"/>
                  </a:cubicBezTo>
                  <a:cubicBezTo>
                    <a:pt x="591130" y="352489"/>
                    <a:pt x="773582" y="301908"/>
                    <a:pt x="891436" y="387569"/>
                  </a:cubicBezTo>
                  <a:cubicBezTo>
                    <a:pt x="973809" y="447784"/>
                    <a:pt x="1010166" y="569790"/>
                    <a:pt x="981609" y="655202"/>
                  </a:cubicBezTo>
                  <a:cubicBezTo>
                    <a:pt x="942502" y="801323"/>
                    <a:pt x="805859" y="837228"/>
                    <a:pt x="785198" y="835026"/>
                  </a:cubicBezTo>
                  <a:cubicBezTo>
                    <a:pt x="731884" y="850796"/>
                    <a:pt x="643220" y="812276"/>
                    <a:pt x="615212" y="766913"/>
                  </a:cubicBezTo>
                  <a:cubicBezTo>
                    <a:pt x="559768" y="688633"/>
                    <a:pt x="587768" y="597049"/>
                    <a:pt x="609925" y="560745"/>
                  </a:cubicBezTo>
                  <a:cubicBezTo>
                    <a:pt x="690884" y="468576"/>
                    <a:pt x="778765" y="487267"/>
                    <a:pt x="808196" y="512398"/>
                  </a:cubicBezTo>
                  <a:cubicBezTo>
                    <a:pt x="853209" y="533815"/>
                    <a:pt x="874738" y="578084"/>
                    <a:pt x="866639" y="616375"/>
                  </a:cubicBezTo>
                  <a:cubicBezTo>
                    <a:pt x="847857" y="661759"/>
                    <a:pt x="807585" y="653740"/>
                    <a:pt x="800725" y="649006"/>
                  </a:cubicBezTo>
                  <a:cubicBezTo>
                    <a:pt x="766897" y="637235"/>
                    <a:pt x="773722" y="602888"/>
                    <a:pt x="744770" y="595929"/>
                  </a:cubicBezTo>
                  <a:cubicBezTo>
                    <a:pt x="641607" y="596591"/>
                    <a:pt x="668576" y="700065"/>
                    <a:pt x="717700" y="719015"/>
                  </a:cubicBezTo>
                  <a:cubicBezTo>
                    <a:pt x="731082" y="721980"/>
                    <a:pt x="797114" y="764651"/>
                    <a:pt x="864933" y="681739"/>
                  </a:cubicBezTo>
                  <a:cubicBezTo>
                    <a:pt x="879832" y="658749"/>
                    <a:pt x="921830" y="579720"/>
                    <a:pt x="841457" y="497739"/>
                  </a:cubicBezTo>
                  <a:cubicBezTo>
                    <a:pt x="798142" y="438920"/>
                    <a:pt x="660788" y="436720"/>
                    <a:pt x="615826" y="480916"/>
                  </a:cubicBezTo>
                  <a:cubicBezTo>
                    <a:pt x="569157" y="508022"/>
                    <a:pt x="506581" y="572853"/>
                    <a:pt x="511474" y="686652"/>
                  </a:cubicBezTo>
                  <a:cubicBezTo>
                    <a:pt x="505952" y="735884"/>
                    <a:pt x="568467" y="949052"/>
                    <a:pt x="811125" y="948389"/>
                  </a:cubicBezTo>
                  <a:cubicBezTo>
                    <a:pt x="903751" y="940338"/>
                    <a:pt x="1071766" y="885937"/>
                    <a:pt x="1140311" y="690574"/>
                  </a:cubicBezTo>
                  <a:cubicBezTo>
                    <a:pt x="1225593" y="359210"/>
                    <a:pt x="974685" y="95491"/>
                    <a:pt x="682307" y="107787"/>
                  </a:cubicBezTo>
                  <a:cubicBezTo>
                    <a:pt x="321749" y="139465"/>
                    <a:pt x="134135" y="404127"/>
                    <a:pt x="98661" y="657518"/>
                  </a:cubicBezTo>
                  <a:cubicBezTo>
                    <a:pt x="78953" y="716672"/>
                    <a:pt x="-2313" y="701520"/>
                    <a:pt x="50" y="6196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3181990" y="2516711"/>
              <a:ext cx="1343600" cy="121444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 rot="5400000">
              <a:off x="3059043" y="3243646"/>
              <a:ext cx="392139" cy="121444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 rot="5400000">
              <a:off x="3461134" y="3243646"/>
              <a:ext cx="392139" cy="121444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 rot="5400000">
              <a:off x="3869430" y="3243646"/>
              <a:ext cx="392139" cy="121444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 rot="5400000">
              <a:off x="4273560" y="3243646"/>
              <a:ext cx="392139" cy="121444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5" name="TextBox 84"/>
          <p:cNvSpPr txBox="1"/>
          <p:nvPr userDrawn="1"/>
        </p:nvSpPr>
        <p:spPr>
          <a:xfrm>
            <a:off x="2053523" y="167409"/>
            <a:ext cx="270715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spc="150" baseline="0" dirty="0" smtClean="0">
                <a:solidFill>
                  <a:srgbClr val="004890"/>
                </a:solidFill>
              </a:rPr>
              <a:t>КОРПОРАТИВНАЯ</a:t>
            </a:r>
            <a:endParaRPr lang="ru-RU" sz="2400" spc="150" baseline="0" dirty="0">
              <a:solidFill>
                <a:srgbClr val="004890"/>
              </a:solidFill>
            </a:endParaRPr>
          </a:p>
        </p:txBody>
      </p:sp>
      <p:sp>
        <p:nvSpPr>
          <p:cNvPr id="86" name="TextBox 85"/>
          <p:cNvSpPr txBox="1"/>
          <p:nvPr userDrawn="1"/>
        </p:nvSpPr>
        <p:spPr>
          <a:xfrm>
            <a:off x="2058076" y="500680"/>
            <a:ext cx="18767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spc="140" baseline="0" dirty="0" smtClean="0">
                <a:solidFill>
                  <a:srgbClr val="004890"/>
                </a:solidFill>
              </a:rPr>
              <a:t>АКАДЕМИЯ</a:t>
            </a:r>
            <a:endParaRPr lang="ru-RU" sz="2400" b="1" spc="140" baseline="0" dirty="0">
              <a:solidFill>
                <a:srgbClr val="004890"/>
              </a:solidFill>
            </a:endParaRPr>
          </a:p>
        </p:txBody>
      </p:sp>
      <p:sp>
        <p:nvSpPr>
          <p:cNvPr id="87" name="TextBox 86"/>
          <p:cNvSpPr txBox="1"/>
          <p:nvPr userDrawn="1"/>
        </p:nvSpPr>
        <p:spPr>
          <a:xfrm>
            <a:off x="2054065" y="829203"/>
            <a:ext cx="185813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spc="160" baseline="0" dirty="0" smtClean="0">
                <a:solidFill>
                  <a:srgbClr val="004890"/>
                </a:solidFill>
              </a:rPr>
              <a:t>РОСАТОМА</a:t>
            </a:r>
            <a:endParaRPr lang="ru-RU" sz="2400" b="1" spc="160" baseline="0" dirty="0">
              <a:solidFill>
                <a:srgbClr val="0048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72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14"/>
          <p:cNvCxnSpPr/>
          <p:nvPr userDrawn="1"/>
        </p:nvCxnSpPr>
        <p:spPr>
          <a:xfrm>
            <a:off x="341983" y="3558422"/>
            <a:ext cx="453650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>
            <a:grpSpLocks noChangeAspect="1"/>
          </p:cNvGrpSpPr>
          <p:nvPr userDrawn="1"/>
        </p:nvGrpSpPr>
        <p:grpSpPr>
          <a:xfrm>
            <a:off x="-3066" y="4801647"/>
            <a:ext cx="9730630" cy="1283083"/>
            <a:chOff x="331532" y="5094289"/>
            <a:chExt cx="9905527" cy="1306145"/>
          </a:xfrm>
          <a:solidFill>
            <a:schemeClr val="accent1"/>
          </a:solidFill>
        </p:grpSpPr>
        <p:grpSp>
          <p:nvGrpSpPr>
            <p:cNvPr id="17" name="Группа 16"/>
            <p:cNvGrpSpPr>
              <a:grpSpLocks noChangeAspect="1"/>
            </p:cNvGrpSpPr>
            <p:nvPr userDrawn="1"/>
          </p:nvGrpSpPr>
          <p:grpSpPr>
            <a:xfrm flipV="1">
              <a:off x="5573020" y="5094289"/>
              <a:ext cx="845691" cy="1306145"/>
              <a:chOff x="581283" y="2227411"/>
              <a:chExt cx="2058913" cy="3179931"/>
            </a:xfrm>
            <a:grpFill/>
          </p:grpSpPr>
          <p:sp>
            <p:nvSpPr>
              <p:cNvPr id="53" name="Freeform 144"/>
              <p:cNvSpPr>
                <a:spLocks/>
              </p:cNvSpPr>
              <p:nvPr userDrawn="1"/>
            </p:nvSpPr>
            <p:spPr bwMode="auto">
              <a:xfrm>
                <a:off x="581283" y="2768073"/>
                <a:ext cx="2042644" cy="2093870"/>
              </a:xfrm>
              <a:custGeom>
                <a:avLst/>
                <a:gdLst>
                  <a:gd name="T0" fmla="*/ 879 w 879"/>
                  <a:gd name="T1" fmla="*/ 883 h 883"/>
                  <a:gd name="T2" fmla="*/ 0 w 879"/>
                  <a:gd name="T3" fmla="*/ 883 h 883"/>
                  <a:gd name="T4" fmla="*/ 0 w 879"/>
                  <a:gd name="T5" fmla="*/ 0 h 883"/>
                  <a:gd name="T6" fmla="*/ 879 w 879"/>
                  <a:gd name="T7" fmla="*/ 0 h 883"/>
                  <a:gd name="T8" fmla="*/ 879 w 879"/>
                  <a:gd name="T9" fmla="*/ 883 h 883"/>
                  <a:gd name="T10" fmla="*/ 879 w 879"/>
                  <a:gd name="T11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883">
                    <a:moveTo>
                      <a:pt x="879" y="883"/>
                    </a:moveTo>
                    <a:lnTo>
                      <a:pt x="0" y="883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883"/>
                    </a:lnTo>
                    <a:lnTo>
                      <a:pt x="879" y="883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Freeform 145"/>
              <p:cNvSpPr>
                <a:spLocks/>
              </p:cNvSpPr>
              <p:nvPr userDrawn="1"/>
            </p:nvSpPr>
            <p:spPr bwMode="auto">
              <a:xfrm>
                <a:off x="581283" y="5084844"/>
                <a:ext cx="2042644" cy="322498"/>
              </a:xfrm>
              <a:custGeom>
                <a:avLst/>
                <a:gdLst>
                  <a:gd name="T0" fmla="*/ 879 w 879"/>
                  <a:gd name="T1" fmla="*/ 136 h 136"/>
                  <a:gd name="T2" fmla="*/ 0 w 879"/>
                  <a:gd name="T3" fmla="*/ 136 h 136"/>
                  <a:gd name="T4" fmla="*/ 0 w 879"/>
                  <a:gd name="T5" fmla="*/ 0 h 136"/>
                  <a:gd name="T6" fmla="*/ 879 w 879"/>
                  <a:gd name="T7" fmla="*/ 0 h 136"/>
                  <a:gd name="T8" fmla="*/ 879 w 879"/>
                  <a:gd name="T9" fmla="*/ 136 h 136"/>
                  <a:gd name="T10" fmla="*/ 879 w 879"/>
                  <a:gd name="T11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6">
                    <a:moveTo>
                      <a:pt x="879" y="136"/>
                    </a:moveTo>
                    <a:lnTo>
                      <a:pt x="0" y="136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6"/>
                    </a:lnTo>
                    <a:lnTo>
                      <a:pt x="879" y="136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Freeform 146"/>
              <p:cNvSpPr>
                <a:spLocks/>
              </p:cNvSpPr>
              <p:nvPr userDrawn="1"/>
            </p:nvSpPr>
            <p:spPr bwMode="auto">
              <a:xfrm>
                <a:off x="597552" y="2227411"/>
                <a:ext cx="2042644" cy="313014"/>
              </a:xfrm>
              <a:custGeom>
                <a:avLst/>
                <a:gdLst>
                  <a:gd name="T0" fmla="*/ 879 w 879"/>
                  <a:gd name="T1" fmla="*/ 132 h 132"/>
                  <a:gd name="T2" fmla="*/ 0 w 879"/>
                  <a:gd name="T3" fmla="*/ 132 h 132"/>
                  <a:gd name="T4" fmla="*/ 0 w 879"/>
                  <a:gd name="T5" fmla="*/ 0 h 132"/>
                  <a:gd name="T6" fmla="*/ 879 w 879"/>
                  <a:gd name="T7" fmla="*/ 0 h 132"/>
                  <a:gd name="T8" fmla="*/ 879 w 879"/>
                  <a:gd name="T9" fmla="*/ 132 h 132"/>
                  <a:gd name="T10" fmla="*/ 879 w 879"/>
                  <a:gd name="T1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2">
                    <a:moveTo>
                      <a:pt x="879" y="132"/>
                    </a:moveTo>
                    <a:lnTo>
                      <a:pt x="0" y="132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2"/>
                    </a:lnTo>
                    <a:lnTo>
                      <a:pt x="879" y="132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18" name="Группа 17"/>
            <p:cNvGrpSpPr>
              <a:grpSpLocks noChangeAspect="1"/>
            </p:cNvGrpSpPr>
            <p:nvPr userDrawn="1"/>
          </p:nvGrpSpPr>
          <p:grpSpPr>
            <a:xfrm flipV="1">
              <a:off x="6527607" y="5094289"/>
              <a:ext cx="845691" cy="1306145"/>
              <a:chOff x="581283" y="2227411"/>
              <a:chExt cx="2058913" cy="3179931"/>
            </a:xfrm>
            <a:grpFill/>
          </p:grpSpPr>
          <p:sp>
            <p:nvSpPr>
              <p:cNvPr id="50" name="Freeform 144"/>
              <p:cNvSpPr>
                <a:spLocks/>
              </p:cNvSpPr>
              <p:nvPr userDrawn="1"/>
            </p:nvSpPr>
            <p:spPr bwMode="auto">
              <a:xfrm>
                <a:off x="581283" y="2768073"/>
                <a:ext cx="2042644" cy="2093870"/>
              </a:xfrm>
              <a:custGeom>
                <a:avLst/>
                <a:gdLst>
                  <a:gd name="T0" fmla="*/ 879 w 879"/>
                  <a:gd name="T1" fmla="*/ 883 h 883"/>
                  <a:gd name="T2" fmla="*/ 0 w 879"/>
                  <a:gd name="T3" fmla="*/ 883 h 883"/>
                  <a:gd name="T4" fmla="*/ 0 w 879"/>
                  <a:gd name="T5" fmla="*/ 0 h 883"/>
                  <a:gd name="T6" fmla="*/ 879 w 879"/>
                  <a:gd name="T7" fmla="*/ 0 h 883"/>
                  <a:gd name="T8" fmla="*/ 879 w 879"/>
                  <a:gd name="T9" fmla="*/ 883 h 883"/>
                  <a:gd name="T10" fmla="*/ 879 w 879"/>
                  <a:gd name="T11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883">
                    <a:moveTo>
                      <a:pt x="879" y="883"/>
                    </a:moveTo>
                    <a:lnTo>
                      <a:pt x="0" y="883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883"/>
                    </a:lnTo>
                    <a:lnTo>
                      <a:pt x="879" y="883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Freeform 145"/>
              <p:cNvSpPr>
                <a:spLocks/>
              </p:cNvSpPr>
              <p:nvPr userDrawn="1"/>
            </p:nvSpPr>
            <p:spPr bwMode="auto">
              <a:xfrm>
                <a:off x="581283" y="5084844"/>
                <a:ext cx="2042644" cy="322498"/>
              </a:xfrm>
              <a:custGeom>
                <a:avLst/>
                <a:gdLst>
                  <a:gd name="T0" fmla="*/ 879 w 879"/>
                  <a:gd name="T1" fmla="*/ 136 h 136"/>
                  <a:gd name="T2" fmla="*/ 0 w 879"/>
                  <a:gd name="T3" fmla="*/ 136 h 136"/>
                  <a:gd name="T4" fmla="*/ 0 w 879"/>
                  <a:gd name="T5" fmla="*/ 0 h 136"/>
                  <a:gd name="T6" fmla="*/ 879 w 879"/>
                  <a:gd name="T7" fmla="*/ 0 h 136"/>
                  <a:gd name="T8" fmla="*/ 879 w 879"/>
                  <a:gd name="T9" fmla="*/ 136 h 136"/>
                  <a:gd name="T10" fmla="*/ 879 w 879"/>
                  <a:gd name="T11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6">
                    <a:moveTo>
                      <a:pt x="879" y="136"/>
                    </a:moveTo>
                    <a:lnTo>
                      <a:pt x="0" y="136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6"/>
                    </a:lnTo>
                    <a:lnTo>
                      <a:pt x="879" y="136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Freeform 146"/>
              <p:cNvSpPr>
                <a:spLocks/>
              </p:cNvSpPr>
              <p:nvPr userDrawn="1"/>
            </p:nvSpPr>
            <p:spPr bwMode="auto">
              <a:xfrm>
                <a:off x="597552" y="2227411"/>
                <a:ext cx="2042644" cy="313014"/>
              </a:xfrm>
              <a:custGeom>
                <a:avLst/>
                <a:gdLst>
                  <a:gd name="T0" fmla="*/ 879 w 879"/>
                  <a:gd name="T1" fmla="*/ 132 h 132"/>
                  <a:gd name="T2" fmla="*/ 0 w 879"/>
                  <a:gd name="T3" fmla="*/ 132 h 132"/>
                  <a:gd name="T4" fmla="*/ 0 w 879"/>
                  <a:gd name="T5" fmla="*/ 0 h 132"/>
                  <a:gd name="T6" fmla="*/ 879 w 879"/>
                  <a:gd name="T7" fmla="*/ 0 h 132"/>
                  <a:gd name="T8" fmla="*/ 879 w 879"/>
                  <a:gd name="T9" fmla="*/ 132 h 132"/>
                  <a:gd name="T10" fmla="*/ 879 w 879"/>
                  <a:gd name="T1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2">
                    <a:moveTo>
                      <a:pt x="879" y="132"/>
                    </a:moveTo>
                    <a:lnTo>
                      <a:pt x="0" y="132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2"/>
                    </a:lnTo>
                    <a:lnTo>
                      <a:pt x="879" y="132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19" name="Группа 18"/>
            <p:cNvGrpSpPr>
              <a:grpSpLocks noChangeAspect="1"/>
            </p:cNvGrpSpPr>
            <p:nvPr userDrawn="1"/>
          </p:nvGrpSpPr>
          <p:grpSpPr>
            <a:xfrm flipV="1">
              <a:off x="7482194" y="5094289"/>
              <a:ext cx="845691" cy="1306145"/>
              <a:chOff x="581283" y="2227411"/>
              <a:chExt cx="2058913" cy="3179931"/>
            </a:xfrm>
            <a:grpFill/>
          </p:grpSpPr>
          <p:sp>
            <p:nvSpPr>
              <p:cNvPr id="47" name="Freeform 144"/>
              <p:cNvSpPr>
                <a:spLocks/>
              </p:cNvSpPr>
              <p:nvPr userDrawn="1"/>
            </p:nvSpPr>
            <p:spPr bwMode="auto">
              <a:xfrm>
                <a:off x="581283" y="2768073"/>
                <a:ext cx="2042644" cy="2093870"/>
              </a:xfrm>
              <a:custGeom>
                <a:avLst/>
                <a:gdLst>
                  <a:gd name="T0" fmla="*/ 879 w 879"/>
                  <a:gd name="T1" fmla="*/ 883 h 883"/>
                  <a:gd name="T2" fmla="*/ 0 w 879"/>
                  <a:gd name="T3" fmla="*/ 883 h 883"/>
                  <a:gd name="T4" fmla="*/ 0 w 879"/>
                  <a:gd name="T5" fmla="*/ 0 h 883"/>
                  <a:gd name="T6" fmla="*/ 879 w 879"/>
                  <a:gd name="T7" fmla="*/ 0 h 883"/>
                  <a:gd name="T8" fmla="*/ 879 w 879"/>
                  <a:gd name="T9" fmla="*/ 883 h 883"/>
                  <a:gd name="T10" fmla="*/ 879 w 879"/>
                  <a:gd name="T11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883">
                    <a:moveTo>
                      <a:pt x="879" y="883"/>
                    </a:moveTo>
                    <a:lnTo>
                      <a:pt x="0" y="883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883"/>
                    </a:lnTo>
                    <a:lnTo>
                      <a:pt x="879" y="883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" name="Freeform 145"/>
              <p:cNvSpPr>
                <a:spLocks/>
              </p:cNvSpPr>
              <p:nvPr userDrawn="1"/>
            </p:nvSpPr>
            <p:spPr bwMode="auto">
              <a:xfrm>
                <a:off x="581283" y="5084844"/>
                <a:ext cx="2042644" cy="322498"/>
              </a:xfrm>
              <a:custGeom>
                <a:avLst/>
                <a:gdLst>
                  <a:gd name="T0" fmla="*/ 879 w 879"/>
                  <a:gd name="T1" fmla="*/ 136 h 136"/>
                  <a:gd name="T2" fmla="*/ 0 w 879"/>
                  <a:gd name="T3" fmla="*/ 136 h 136"/>
                  <a:gd name="T4" fmla="*/ 0 w 879"/>
                  <a:gd name="T5" fmla="*/ 0 h 136"/>
                  <a:gd name="T6" fmla="*/ 879 w 879"/>
                  <a:gd name="T7" fmla="*/ 0 h 136"/>
                  <a:gd name="T8" fmla="*/ 879 w 879"/>
                  <a:gd name="T9" fmla="*/ 136 h 136"/>
                  <a:gd name="T10" fmla="*/ 879 w 879"/>
                  <a:gd name="T11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6">
                    <a:moveTo>
                      <a:pt x="879" y="136"/>
                    </a:moveTo>
                    <a:lnTo>
                      <a:pt x="0" y="136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6"/>
                    </a:lnTo>
                    <a:lnTo>
                      <a:pt x="879" y="136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" name="Freeform 146"/>
              <p:cNvSpPr>
                <a:spLocks/>
              </p:cNvSpPr>
              <p:nvPr userDrawn="1"/>
            </p:nvSpPr>
            <p:spPr bwMode="auto">
              <a:xfrm>
                <a:off x="597552" y="2227411"/>
                <a:ext cx="2042644" cy="313014"/>
              </a:xfrm>
              <a:custGeom>
                <a:avLst/>
                <a:gdLst>
                  <a:gd name="T0" fmla="*/ 879 w 879"/>
                  <a:gd name="T1" fmla="*/ 132 h 132"/>
                  <a:gd name="T2" fmla="*/ 0 w 879"/>
                  <a:gd name="T3" fmla="*/ 132 h 132"/>
                  <a:gd name="T4" fmla="*/ 0 w 879"/>
                  <a:gd name="T5" fmla="*/ 0 h 132"/>
                  <a:gd name="T6" fmla="*/ 879 w 879"/>
                  <a:gd name="T7" fmla="*/ 0 h 132"/>
                  <a:gd name="T8" fmla="*/ 879 w 879"/>
                  <a:gd name="T9" fmla="*/ 132 h 132"/>
                  <a:gd name="T10" fmla="*/ 879 w 879"/>
                  <a:gd name="T1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2">
                    <a:moveTo>
                      <a:pt x="879" y="132"/>
                    </a:moveTo>
                    <a:lnTo>
                      <a:pt x="0" y="132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2"/>
                    </a:lnTo>
                    <a:lnTo>
                      <a:pt x="879" y="132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20" name="Группа 19"/>
            <p:cNvGrpSpPr>
              <a:grpSpLocks noChangeAspect="1"/>
            </p:cNvGrpSpPr>
            <p:nvPr userDrawn="1"/>
          </p:nvGrpSpPr>
          <p:grpSpPr>
            <a:xfrm flipV="1">
              <a:off x="8436781" y="5094289"/>
              <a:ext cx="845691" cy="1306145"/>
              <a:chOff x="581283" y="2227411"/>
              <a:chExt cx="2058913" cy="3179931"/>
            </a:xfrm>
            <a:grpFill/>
          </p:grpSpPr>
          <p:sp>
            <p:nvSpPr>
              <p:cNvPr id="44" name="Freeform 144"/>
              <p:cNvSpPr>
                <a:spLocks/>
              </p:cNvSpPr>
              <p:nvPr userDrawn="1"/>
            </p:nvSpPr>
            <p:spPr bwMode="auto">
              <a:xfrm>
                <a:off x="581283" y="2768073"/>
                <a:ext cx="2042644" cy="2093870"/>
              </a:xfrm>
              <a:custGeom>
                <a:avLst/>
                <a:gdLst>
                  <a:gd name="T0" fmla="*/ 879 w 879"/>
                  <a:gd name="T1" fmla="*/ 883 h 883"/>
                  <a:gd name="T2" fmla="*/ 0 w 879"/>
                  <a:gd name="T3" fmla="*/ 883 h 883"/>
                  <a:gd name="T4" fmla="*/ 0 w 879"/>
                  <a:gd name="T5" fmla="*/ 0 h 883"/>
                  <a:gd name="T6" fmla="*/ 879 w 879"/>
                  <a:gd name="T7" fmla="*/ 0 h 883"/>
                  <a:gd name="T8" fmla="*/ 879 w 879"/>
                  <a:gd name="T9" fmla="*/ 883 h 883"/>
                  <a:gd name="T10" fmla="*/ 879 w 879"/>
                  <a:gd name="T11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883">
                    <a:moveTo>
                      <a:pt x="879" y="883"/>
                    </a:moveTo>
                    <a:lnTo>
                      <a:pt x="0" y="883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883"/>
                    </a:lnTo>
                    <a:lnTo>
                      <a:pt x="879" y="883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Freeform 145"/>
              <p:cNvSpPr>
                <a:spLocks/>
              </p:cNvSpPr>
              <p:nvPr userDrawn="1"/>
            </p:nvSpPr>
            <p:spPr bwMode="auto">
              <a:xfrm>
                <a:off x="581283" y="5084844"/>
                <a:ext cx="2042644" cy="322498"/>
              </a:xfrm>
              <a:custGeom>
                <a:avLst/>
                <a:gdLst>
                  <a:gd name="T0" fmla="*/ 879 w 879"/>
                  <a:gd name="T1" fmla="*/ 136 h 136"/>
                  <a:gd name="T2" fmla="*/ 0 w 879"/>
                  <a:gd name="T3" fmla="*/ 136 h 136"/>
                  <a:gd name="T4" fmla="*/ 0 w 879"/>
                  <a:gd name="T5" fmla="*/ 0 h 136"/>
                  <a:gd name="T6" fmla="*/ 879 w 879"/>
                  <a:gd name="T7" fmla="*/ 0 h 136"/>
                  <a:gd name="T8" fmla="*/ 879 w 879"/>
                  <a:gd name="T9" fmla="*/ 136 h 136"/>
                  <a:gd name="T10" fmla="*/ 879 w 879"/>
                  <a:gd name="T11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6">
                    <a:moveTo>
                      <a:pt x="879" y="136"/>
                    </a:moveTo>
                    <a:lnTo>
                      <a:pt x="0" y="136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6"/>
                    </a:lnTo>
                    <a:lnTo>
                      <a:pt x="879" y="136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Freeform 146"/>
              <p:cNvSpPr>
                <a:spLocks/>
              </p:cNvSpPr>
              <p:nvPr userDrawn="1"/>
            </p:nvSpPr>
            <p:spPr bwMode="auto">
              <a:xfrm>
                <a:off x="597552" y="2227411"/>
                <a:ext cx="2042644" cy="313014"/>
              </a:xfrm>
              <a:custGeom>
                <a:avLst/>
                <a:gdLst>
                  <a:gd name="T0" fmla="*/ 879 w 879"/>
                  <a:gd name="T1" fmla="*/ 132 h 132"/>
                  <a:gd name="T2" fmla="*/ 0 w 879"/>
                  <a:gd name="T3" fmla="*/ 132 h 132"/>
                  <a:gd name="T4" fmla="*/ 0 w 879"/>
                  <a:gd name="T5" fmla="*/ 0 h 132"/>
                  <a:gd name="T6" fmla="*/ 879 w 879"/>
                  <a:gd name="T7" fmla="*/ 0 h 132"/>
                  <a:gd name="T8" fmla="*/ 879 w 879"/>
                  <a:gd name="T9" fmla="*/ 132 h 132"/>
                  <a:gd name="T10" fmla="*/ 879 w 879"/>
                  <a:gd name="T1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2">
                    <a:moveTo>
                      <a:pt x="879" y="132"/>
                    </a:moveTo>
                    <a:lnTo>
                      <a:pt x="0" y="132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2"/>
                    </a:lnTo>
                    <a:lnTo>
                      <a:pt x="879" y="132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21" name="Группа 20"/>
            <p:cNvGrpSpPr>
              <a:grpSpLocks noChangeAspect="1"/>
            </p:cNvGrpSpPr>
            <p:nvPr userDrawn="1"/>
          </p:nvGrpSpPr>
          <p:grpSpPr>
            <a:xfrm flipV="1">
              <a:off x="9391368" y="5094289"/>
              <a:ext cx="845691" cy="1306145"/>
              <a:chOff x="581283" y="2227411"/>
              <a:chExt cx="2058913" cy="3179931"/>
            </a:xfrm>
            <a:grpFill/>
          </p:grpSpPr>
          <p:sp>
            <p:nvSpPr>
              <p:cNvPr id="40" name="Freeform 144"/>
              <p:cNvSpPr>
                <a:spLocks/>
              </p:cNvSpPr>
              <p:nvPr userDrawn="1"/>
            </p:nvSpPr>
            <p:spPr bwMode="auto">
              <a:xfrm>
                <a:off x="581283" y="2768073"/>
                <a:ext cx="2042644" cy="2093870"/>
              </a:xfrm>
              <a:custGeom>
                <a:avLst/>
                <a:gdLst>
                  <a:gd name="T0" fmla="*/ 879 w 879"/>
                  <a:gd name="T1" fmla="*/ 883 h 883"/>
                  <a:gd name="T2" fmla="*/ 0 w 879"/>
                  <a:gd name="T3" fmla="*/ 883 h 883"/>
                  <a:gd name="T4" fmla="*/ 0 w 879"/>
                  <a:gd name="T5" fmla="*/ 0 h 883"/>
                  <a:gd name="T6" fmla="*/ 879 w 879"/>
                  <a:gd name="T7" fmla="*/ 0 h 883"/>
                  <a:gd name="T8" fmla="*/ 879 w 879"/>
                  <a:gd name="T9" fmla="*/ 883 h 883"/>
                  <a:gd name="T10" fmla="*/ 879 w 879"/>
                  <a:gd name="T11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883">
                    <a:moveTo>
                      <a:pt x="879" y="883"/>
                    </a:moveTo>
                    <a:lnTo>
                      <a:pt x="0" y="883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883"/>
                    </a:lnTo>
                    <a:lnTo>
                      <a:pt x="879" y="88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" name="Freeform 145"/>
              <p:cNvSpPr>
                <a:spLocks/>
              </p:cNvSpPr>
              <p:nvPr userDrawn="1"/>
            </p:nvSpPr>
            <p:spPr bwMode="auto">
              <a:xfrm>
                <a:off x="581283" y="5084844"/>
                <a:ext cx="2042644" cy="322498"/>
              </a:xfrm>
              <a:custGeom>
                <a:avLst/>
                <a:gdLst>
                  <a:gd name="T0" fmla="*/ 879 w 879"/>
                  <a:gd name="T1" fmla="*/ 136 h 136"/>
                  <a:gd name="T2" fmla="*/ 0 w 879"/>
                  <a:gd name="T3" fmla="*/ 136 h 136"/>
                  <a:gd name="T4" fmla="*/ 0 w 879"/>
                  <a:gd name="T5" fmla="*/ 0 h 136"/>
                  <a:gd name="T6" fmla="*/ 879 w 879"/>
                  <a:gd name="T7" fmla="*/ 0 h 136"/>
                  <a:gd name="T8" fmla="*/ 879 w 879"/>
                  <a:gd name="T9" fmla="*/ 136 h 136"/>
                  <a:gd name="T10" fmla="*/ 879 w 879"/>
                  <a:gd name="T11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6">
                    <a:moveTo>
                      <a:pt x="879" y="136"/>
                    </a:moveTo>
                    <a:lnTo>
                      <a:pt x="0" y="136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6"/>
                    </a:lnTo>
                    <a:lnTo>
                      <a:pt x="879" y="13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Freeform 146"/>
              <p:cNvSpPr>
                <a:spLocks/>
              </p:cNvSpPr>
              <p:nvPr userDrawn="1"/>
            </p:nvSpPr>
            <p:spPr bwMode="auto">
              <a:xfrm>
                <a:off x="597552" y="2227411"/>
                <a:ext cx="2042644" cy="313014"/>
              </a:xfrm>
              <a:custGeom>
                <a:avLst/>
                <a:gdLst>
                  <a:gd name="T0" fmla="*/ 879 w 879"/>
                  <a:gd name="T1" fmla="*/ 132 h 132"/>
                  <a:gd name="T2" fmla="*/ 0 w 879"/>
                  <a:gd name="T3" fmla="*/ 132 h 132"/>
                  <a:gd name="T4" fmla="*/ 0 w 879"/>
                  <a:gd name="T5" fmla="*/ 0 h 132"/>
                  <a:gd name="T6" fmla="*/ 879 w 879"/>
                  <a:gd name="T7" fmla="*/ 0 h 132"/>
                  <a:gd name="T8" fmla="*/ 879 w 879"/>
                  <a:gd name="T9" fmla="*/ 132 h 132"/>
                  <a:gd name="T10" fmla="*/ 879 w 879"/>
                  <a:gd name="T1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2">
                    <a:moveTo>
                      <a:pt x="879" y="132"/>
                    </a:moveTo>
                    <a:lnTo>
                      <a:pt x="0" y="132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2"/>
                    </a:lnTo>
                    <a:lnTo>
                      <a:pt x="879" y="13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22" name="Группа 21"/>
            <p:cNvGrpSpPr>
              <a:grpSpLocks noChangeAspect="1"/>
            </p:cNvGrpSpPr>
            <p:nvPr userDrawn="1"/>
          </p:nvGrpSpPr>
          <p:grpSpPr>
            <a:xfrm flipV="1">
              <a:off x="4618433" y="5094289"/>
              <a:ext cx="845691" cy="1306145"/>
              <a:chOff x="581283" y="2227411"/>
              <a:chExt cx="2058913" cy="3179931"/>
            </a:xfrm>
            <a:grpFill/>
          </p:grpSpPr>
          <p:sp>
            <p:nvSpPr>
              <p:cNvPr id="24" name="Freeform 144"/>
              <p:cNvSpPr>
                <a:spLocks/>
              </p:cNvSpPr>
              <p:nvPr userDrawn="1"/>
            </p:nvSpPr>
            <p:spPr bwMode="auto">
              <a:xfrm>
                <a:off x="581283" y="2768073"/>
                <a:ext cx="2042644" cy="2093870"/>
              </a:xfrm>
              <a:custGeom>
                <a:avLst/>
                <a:gdLst>
                  <a:gd name="T0" fmla="*/ 879 w 879"/>
                  <a:gd name="T1" fmla="*/ 883 h 883"/>
                  <a:gd name="T2" fmla="*/ 0 w 879"/>
                  <a:gd name="T3" fmla="*/ 883 h 883"/>
                  <a:gd name="T4" fmla="*/ 0 w 879"/>
                  <a:gd name="T5" fmla="*/ 0 h 883"/>
                  <a:gd name="T6" fmla="*/ 879 w 879"/>
                  <a:gd name="T7" fmla="*/ 0 h 883"/>
                  <a:gd name="T8" fmla="*/ 879 w 879"/>
                  <a:gd name="T9" fmla="*/ 883 h 883"/>
                  <a:gd name="T10" fmla="*/ 879 w 879"/>
                  <a:gd name="T11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883">
                    <a:moveTo>
                      <a:pt x="879" y="883"/>
                    </a:moveTo>
                    <a:lnTo>
                      <a:pt x="0" y="883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883"/>
                    </a:lnTo>
                    <a:lnTo>
                      <a:pt x="879" y="883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Freeform 145"/>
              <p:cNvSpPr>
                <a:spLocks/>
              </p:cNvSpPr>
              <p:nvPr userDrawn="1"/>
            </p:nvSpPr>
            <p:spPr bwMode="auto">
              <a:xfrm>
                <a:off x="581283" y="5084844"/>
                <a:ext cx="2042644" cy="322498"/>
              </a:xfrm>
              <a:custGeom>
                <a:avLst/>
                <a:gdLst>
                  <a:gd name="T0" fmla="*/ 879 w 879"/>
                  <a:gd name="T1" fmla="*/ 136 h 136"/>
                  <a:gd name="T2" fmla="*/ 0 w 879"/>
                  <a:gd name="T3" fmla="*/ 136 h 136"/>
                  <a:gd name="T4" fmla="*/ 0 w 879"/>
                  <a:gd name="T5" fmla="*/ 0 h 136"/>
                  <a:gd name="T6" fmla="*/ 879 w 879"/>
                  <a:gd name="T7" fmla="*/ 0 h 136"/>
                  <a:gd name="T8" fmla="*/ 879 w 879"/>
                  <a:gd name="T9" fmla="*/ 136 h 136"/>
                  <a:gd name="T10" fmla="*/ 879 w 879"/>
                  <a:gd name="T11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6">
                    <a:moveTo>
                      <a:pt x="879" y="136"/>
                    </a:moveTo>
                    <a:lnTo>
                      <a:pt x="0" y="136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6"/>
                    </a:lnTo>
                    <a:lnTo>
                      <a:pt x="879" y="136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" name="Freeform 146"/>
              <p:cNvSpPr>
                <a:spLocks/>
              </p:cNvSpPr>
              <p:nvPr userDrawn="1"/>
            </p:nvSpPr>
            <p:spPr bwMode="auto">
              <a:xfrm>
                <a:off x="597552" y="2227411"/>
                <a:ext cx="2042644" cy="313014"/>
              </a:xfrm>
              <a:custGeom>
                <a:avLst/>
                <a:gdLst>
                  <a:gd name="T0" fmla="*/ 879 w 879"/>
                  <a:gd name="T1" fmla="*/ 132 h 132"/>
                  <a:gd name="T2" fmla="*/ 0 w 879"/>
                  <a:gd name="T3" fmla="*/ 132 h 132"/>
                  <a:gd name="T4" fmla="*/ 0 w 879"/>
                  <a:gd name="T5" fmla="*/ 0 h 132"/>
                  <a:gd name="T6" fmla="*/ 879 w 879"/>
                  <a:gd name="T7" fmla="*/ 0 h 132"/>
                  <a:gd name="T8" fmla="*/ 879 w 879"/>
                  <a:gd name="T9" fmla="*/ 132 h 132"/>
                  <a:gd name="T10" fmla="*/ 879 w 879"/>
                  <a:gd name="T1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9" h="132">
                    <a:moveTo>
                      <a:pt x="879" y="132"/>
                    </a:moveTo>
                    <a:lnTo>
                      <a:pt x="0" y="132"/>
                    </a:lnTo>
                    <a:lnTo>
                      <a:pt x="0" y="0"/>
                    </a:lnTo>
                    <a:lnTo>
                      <a:pt x="879" y="0"/>
                    </a:lnTo>
                    <a:lnTo>
                      <a:pt x="879" y="132"/>
                    </a:lnTo>
                    <a:lnTo>
                      <a:pt x="879" y="132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7840" tIns="48920" rIns="97840" bIns="489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23" name="Прямоугольник 22"/>
            <p:cNvSpPr/>
            <p:nvPr userDrawn="1"/>
          </p:nvSpPr>
          <p:spPr>
            <a:xfrm>
              <a:off x="331532" y="5094289"/>
              <a:ext cx="4165401" cy="1304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7" name="Скругленный прямоугольник 56"/>
          <p:cNvSpPr/>
          <p:nvPr userDrawn="1"/>
        </p:nvSpPr>
        <p:spPr>
          <a:xfrm>
            <a:off x="-3066" y="6516778"/>
            <a:ext cx="8316000" cy="36000"/>
          </a:xfrm>
          <a:prstGeom prst="roundRect">
            <a:avLst>
              <a:gd name="adj" fmla="val 50000"/>
            </a:avLst>
          </a:prstGeom>
          <a:solidFill>
            <a:srgbClr val="00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Рисунок 2"/>
          <p:cNvSpPr>
            <a:spLocks noGrp="1"/>
          </p:cNvSpPr>
          <p:nvPr>
            <p:ph type="pic" sz="quarter" idx="12"/>
          </p:nvPr>
        </p:nvSpPr>
        <p:spPr>
          <a:xfrm>
            <a:off x="6496050" y="2073275"/>
            <a:ext cx="3197225" cy="224725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1" name="Текст 41"/>
          <p:cNvSpPr>
            <a:spLocks noGrp="1"/>
          </p:cNvSpPr>
          <p:nvPr>
            <p:ph type="body" sz="quarter" idx="11" hasCustomPrompt="1"/>
          </p:nvPr>
        </p:nvSpPr>
        <p:spPr>
          <a:xfrm>
            <a:off x="329935" y="3982393"/>
            <a:ext cx="5165725" cy="338137"/>
          </a:xfrm>
        </p:spPr>
        <p:txBody>
          <a:bodyPr>
            <a:spAutoFit/>
          </a:bodyPr>
          <a:lstStyle>
            <a:lvl1pPr>
              <a:defRPr lang="ru-RU" sz="1600" b="0" dirty="0">
                <a:ln w="6350"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R="0" lvl="0" defTabSz="104308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dirty="0" smtClean="0"/>
              <a:t>Имя, фамилия, должность</a:t>
            </a:r>
            <a:endParaRPr lang="ru-RU" dirty="0"/>
          </a:p>
        </p:txBody>
      </p:sp>
      <p:sp>
        <p:nvSpPr>
          <p:cNvPr id="72" name="Текст 37"/>
          <p:cNvSpPr>
            <a:spLocks noGrp="1"/>
          </p:cNvSpPr>
          <p:nvPr>
            <p:ph type="body" sz="quarter" idx="10" hasCustomPrompt="1"/>
          </p:nvPr>
        </p:nvSpPr>
        <p:spPr>
          <a:xfrm>
            <a:off x="329935" y="2241426"/>
            <a:ext cx="5214556" cy="1008063"/>
          </a:xfrm>
        </p:spPr>
        <p:txBody>
          <a:bodyPr anchor="b" anchorCtr="0">
            <a:noAutofit/>
          </a:bodyPr>
          <a:lstStyle>
            <a:lvl1pPr>
              <a:lnSpc>
                <a:spcPts val="5200"/>
              </a:lnSpc>
              <a:defRPr lang="ru-RU" sz="4000" b="1" kern="1200" dirty="0" smtClean="0">
                <a:ln w="6350">
                  <a:noFill/>
                </a:ln>
                <a:solidFill>
                  <a:srgbClr val="00489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</a:p>
        </p:txBody>
      </p:sp>
      <p:grpSp>
        <p:nvGrpSpPr>
          <p:cNvPr id="73" name="Группа 72"/>
          <p:cNvGrpSpPr/>
          <p:nvPr userDrawn="1"/>
        </p:nvGrpSpPr>
        <p:grpSpPr>
          <a:xfrm>
            <a:off x="272917" y="290512"/>
            <a:ext cx="1353206" cy="865769"/>
            <a:chOff x="1928547" y="1839491"/>
            <a:chExt cx="2601805" cy="1660946"/>
          </a:xfrm>
          <a:solidFill>
            <a:srgbClr val="004890"/>
          </a:solidFill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1928547" y="1839491"/>
              <a:ext cx="2592000" cy="126000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3181990" y="2283619"/>
              <a:ext cx="1343600" cy="121444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Арка 10"/>
            <p:cNvSpPr/>
            <p:nvPr/>
          </p:nvSpPr>
          <p:spPr>
            <a:xfrm rot="10800000">
              <a:off x="3196773" y="2750153"/>
              <a:ext cx="513668" cy="315227"/>
            </a:xfrm>
            <a:custGeom>
              <a:avLst/>
              <a:gdLst>
                <a:gd name="connsiteX0" fmla="*/ 10 w 545712"/>
                <a:gd name="connsiteY0" fmla="*/ 308450 h 611779"/>
                <a:gd name="connsiteX1" fmla="*/ 125904 w 545712"/>
                <a:gd name="connsiteY1" fmla="*/ 48153 h 611779"/>
                <a:gd name="connsiteX2" fmla="*/ 425946 w 545712"/>
                <a:gd name="connsiteY2" fmla="*/ 52681 h 611779"/>
                <a:gd name="connsiteX3" fmla="*/ 545580 w 545712"/>
                <a:gd name="connsiteY3" fmla="*/ 315434 h 611779"/>
                <a:gd name="connsiteX4" fmla="*/ 435322 w 545712"/>
                <a:gd name="connsiteY4" fmla="*/ 311575 h 611779"/>
                <a:gd name="connsiteX5" fmla="*/ 368471 w 545712"/>
                <a:gd name="connsiteY5" fmla="*/ 147741 h 611779"/>
                <a:gd name="connsiteX6" fmla="*/ 180907 w 545712"/>
                <a:gd name="connsiteY6" fmla="*/ 144623 h 611779"/>
                <a:gd name="connsiteX7" fmla="*/ 110325 w 545712"/>
                <a:gd name="connsiteY7" fmla="*/ 307414 h 611779"/>
                <a:gd name="connsiteX8" fmla="*/ 10 w 545712"/>
                <a:gd name="connsiteY8" fmla="*/ 308450 h 611779"/>
                <a:gd name="connsiteX0" fmla="*/ 10 w 521946"/>
                <a:gd name="connsiteY0" fmla="*/ 299173 h 302364"/>
                <a:gd name="connsiteX1" fmla="*/ 125904 w 521946"/>
                <a:gd name="connsiteY1" fmla="*/ 38876 h 302364"/>
                <a:gd name="connsiteX2" fmla="*/ 425946 w 521946"/>
                <a:gd name="connsiteY2" fmla="*/ 43404 h 302364"/>
                <a:gd name="connsiteX3" fmla="*/ 521767 w 521946"/>
                <a:gd name="connsiteY3" fmla="*/ 287107 h 302364"/>
                <a:gd name="connsiteX4" fmla="*/ 435322 w 521946"/>
                <a:gd name="connsiteY4" fmla="*/ 302298 h 302364"/>
                <a:gd name="connsiteX5" fmla="*/ 368471 w 521946"/>
                <a:gd name="connsiteY5" fmla="*/ 138464 h 302364"/>
                <a:gd name="connsiteX6" fmla="*/ 180907 w 521946"/>
                <a:gd name="connsiteY6" fmla="*/ 135346 h 302364"/>
                <a:gd name="connsiteX7" fmla="*/ 110325 w 521946"/>
                <a:gd name="connsiteY7" fmla="*/ 298137 h 302364"/>
                <a:gd name="connsiteX8" fmla="*/ 10 w 521946"/>
                <a:gd name="connsiteY8" fmla="*/ 299173 h 302364"/>
                <a:gd name="connsiteX0" fmla="*/ 10 w 521946"/>
                <a:gd name="connsiteY0" fmla="*/ 299173 h 306323"/>
                <a:gd name="connsiteX1" fmla="*/ 125904 w 521946"/>
                <a:gd name="connsiteY1" fmla="*/ 38876 h 306323"/>
                <a:gd name="connsiteX2" fmla="*/ 425946 w 521946"/>
                <a:gd name="connsiteY2" fmla="*/ 43404 h 306323"/>
                <a:gd name="connsiteX3" fmla="*/ 521767 w 521946"/>
                <a:gd name="connsiteY3" fmla="*/ 287107 h 306323"/>
                <a:gd name="connsiteX4" fmla="*/ 435322 w 521946"/>
                <a:gd name="connsiteY4" fmla="*/ 302298 h 306323"/>
                <a:gd name="connsiteX5" fmla="*/ 368471 w 521946"/>
                <a:gd name="connsiteY5" fmla="*/ 138464 h 306323"/>
                <a:gd name="connsiteX6" fmla="*/ 180907 w 521946"/>
                <a:gd name="connsiteY6" fmla="*/ 135346 h 306323"/>
                <a:gd name="connsiteX7" fmla="*/ 110325 w 521946"/>
                <a:gd name="connsiteY7" fmla="*/ 298137 h 306323"/>
                <a:gd name="connsiteX8" fmla="*/ 10 w 521946"/>
                <a:gd name="connsiteY8" fmla="*/ 299173 h 306323"/>
                <a:gd name="connsiteX0" fmla="*/ 10 w 527705"/>
                <a:gd name="connsiteY0" fmla="*/ 299173 h 306323"/>
                <a:gd name="connsiteX1" fmla="*/ 125904 w 527705"/>
                <a:gd name="connsiteY1" fmla="*/ 38876 h 306323"/>
                <a:gd name="connsiteX2" fmla="*/ 425946 w 527705"/>
                <a:gd name="connsiteY2" fmla="*/ 43404 h 306323"/>
                <a:gd name="connsiteX3" fmla="*/ 521767 w 527705"/>
                <a:gd name="connsiteY3" fmla="*/ 287107 h 306323"/>
                <a:gd name="connsiteX4" fmla="*/ 435322 w 527705"/>
                <a:gd name="connsiteY4" fmla="*/ 302298 h 306323"/>
                <a:gd name="connsiteX5" fmla="*/ 368471 w 527705"/>
                <a:gd name="connsiteY5" fmla="*/ 138464 h 306323"/>
                <a:gd name="connsiteX6" fmla="*/ 180907 w 527705"/>
                <a:gd name="connsiteY6" fmla="*/ 135346 h 306323"/>
                <a:gd name="connsiteX7" fmla="*/ 110325 w 527705"/>
                <a:gd name="connsiteY7" fmla="*/ 298137 h 306323"/>
                <a:gd name="connsiteX8" fmla="*/ 10 w 527705"/>
                <a:gd name="connsiteY8" fmla="*/ 299173 h 306323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4667"/>
                <a:gd name="connsiteX1" fmla="*/ 125904 w 527705"/>
                <a:gd name="connsiteY1" fmla="*/ 38876 h 304667"/>
                <a:gd name="connsiteX2" fmla="*/ 425946 w 527705"/>
                <a:gd name="connsiteY2" fmla="*/ 43404 h 304667"/>
                <a:gd name="connsiteX3" fmla="*/ 521767 w 527705"/>
                <a:gd name="connsiteY3" fmla="*/ 287107 h 304667"/>
                <a:gd name="connsiteX4" fmla="*/ 432941 w 527705"/>
                <a:gd name="connsiteY4" fmla="*/ 295154 h 304667"/>
                <a:gd name="connsiteX5" fmla="*/ 368471 w 527705"/>
                <a:gd name="connsiteY5" fmla="*/ 138464 h 304667"/>
                <a:gd name="connsiteX6" fmla="*/ 180907 w 527705"/>
                <a:gd name="connsiteY6" fmla="*/ 135346 h 304667"/>
                <a:gd name="connsiteX7" fmla="*/ 110325 w 527705"/>
                <a:gd name="connsiteY7" fmla="*/ 298137 h 304667"/>
                <a:gd name="connsiteX8" fmla="*/ 10 w 527705"/>
                <a:gd name="connsiteY8" fmla="*/ 299173 h 304667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296 h 310304"/>
                <a:gd name="connsiteX1" fmla="*/ 125904 w 527705"/>
                <a:gd name="connsiteY1" fmla="*/ 38999 h 310304"/>
                <a:gd name="connsiteX2" fmla="*/ 425946 w 527705"/>
                <a:gd name="connsiteY2" fmla="*/ 43527 h 310304"/>
                <a:gd name="connsiteX3" fmla="*/ 521767 w 527705"/>
                <a:gd name="connsiteY3" fmla="*/ 289611 h 310304"/>
                <a:gd name="connsiteX4" fmla="*/ 432941 w 527705"/>
                <a:gd name="connsiteY4" fmla="*/ 295277 h 310304"/>
                <a:gd name="connsiteX5" fmla="*/ 368471 w 527705"/>
                <a:gd name="connsiteY5" fmla="*/ 138587 h 310304"/>
                <a:gd name="connsiteX6" fmla="*/ 180907 w 527705"/>
                <a:gd name="connsiteY6" fmla="*/ 135469 h 310304"/>
                <a:gd name="connsiteX7" fmla="*/ 110325 w 527705"/>
                <a:gd name="connsiteY7" fmla="*/ 298260 h 310304"/>
                <a:gd name="connsiteX8" fmla="*/ 10 w 527705"/>
                <a:gd name="connsiteY8" fmla="*/ 299296 h 310304"/>
                <a:gd name="connsiteX0" fmla="*/ 10 w 527705"/>
                <a:gd name="connsiteY0" fmla="*/ 299296 h 306181"/>
                <a:gd name="connsiteX1" fmla="*/ 125904 w 527705"/>
                <a:gd name="connsiteY1" fmla="*/ 38999 h 306181"/>
                <a:gd name="connsiteX2" fmla="*/ 425946 w 527705"/>
                <a:gd name="connsiteY2" fmla="*/ 43527 h 306181"/>
                <a:gd name="connsiteX3" fmla="*/ 521767 w 527705"/>
                <a:gd name="connsiteY3" fmla="*/ 289611 h 306181"/>
                <a:gd name="connsiteX4" fmla="*/ 432941 w 527705"/>
                <a:gd name="connsiteY4" fmla="*/ 295277 h 306181"/>
                <a:gd name="connsiteX5" fmla="*/ 368471 w 527705"/>
                <a:gd name="connsiteY5" fmla="*/ 138587 h 306181"/>
                <a:gd name="connsiteX6" fmla="*/ 180907 w 527705"/>
                <a:gd name="connsiteY6" fmla="*/ 135469 h 306181"/>
                <a:gd name="connsiteX7" fmla="*/ 110325 w 527705"/>
                <a:gd name="connsiteY7" fmla="*/ 298260 h 306181"/>
                <a:gd name="connsiteX8" fmla="*/ 10 w 527705"/>
                <a:gd name="connsiteY8" fmla="*/ 299296 h 306181"/>
                <a:gd name="connsiteX0" fmla="*/ 10 w 523256"/>
                <a:gd name="connsiteY0" fmla="*/ 299173 h 305198"/>
                <a:gd name="connsiteX1" fmla="*/ 125904 w 523256"/>
                <a:gd name="connsiteY1" fmla="*/ 38876 h 305198"/>
                <a:gd name="connsiteX2" fmla="*/ 425946 w 523256"/>
                <a:gd name="connsiteY2" fmla="*/ 43404 h 305198"/>
                <a:gd name="connsiteX3" fmla="*/ 517005 w 523256"/>
                <a:gd name="connsiteY3" fmla="*/ 287107 h 305198"/>
                <a:gd name="connsiteX4" fmla="*/ 432941 w 523256"/>
                <a:gd name="connsiteY4" fmla="*/ 295154 h 305198"/>
                <a:gd name="connsiteX5" fmla="*/ 368471 w 523256"/>
                <a:gd name="connsiteY5" fmla="*/ 138464 h 305198"/>
                <a:gd name="connsiteX6" fmla="*/ 180907 w 523256"/>
                <a:gd name="connsiteY6" fmla="*/ 135346 h 305198"/>
                <a:gd name="connsiteX7" fmla="*/ 110325 w 523256"/>
                <a:gd name="connsiteY7" fmla="*/ 298137 h 305198"/>
                <a:gd name="connsiteX8" fmla="*/ 10 w 523256"/>
                <a:gd name="connsiteY8" fmla="*/ 299173 h 305198"/>
                <a:gd name="connsiteX0" fmla="*/ 10 w 531488"/>
                <a:gd name="connsiteY0" fmla="*/ 299173 h 305198"/>
                <a:gd name="connsiteX1" fmla="*/ 125904 w 531488"/>
                <a:gd name="connsiteY1" fmla="*/ 38876 h 305198"/>
                <a:gd name="connsiteX2" fmla="*/ 425946 w 531488"/>
                <a:gd name="connsiteY2" fmla="*/ 43404 h 305198"/>
                <a:gd name="connsiteX3" fmla="*/ 517005 w 531488"/>
                <a:gd name="connsiteY3" fmla="*/ 287107 h 305198"/>
                <a:gd name="connsiteX4" fmla="*/ 432941 w 531488"/>
                <a:gd name="connsiteY4" fmla="*/ 295154 h 305198"/>
                <a:gd name="connsiteX5" fmla="*/ 368471 w 531488"/>
                <a:gd name="connsiteY5" fmla="*/ 138464 h 305198"/>
                <a:gd name="connsiteX6" fmla="*/ 180907 w 531488"/>
                <a:gd name="connsiteY6" fmla="*/ 135346 h 305198"/>
                <a:gd name="connsiteX7" fmla="*/ 110325 w 531488"/>
                <a:gd name="connsiteY7" fmla="*/ 298137 h 305198"/>
                <a:gd name="connsiteX8" fmla="*/ 10 w 531488"/>
                <a:gd name="connsiteY8" fmla="*/ 299173 h 305198"/>
                <a:gd name="connsiteX0" fmla="*/ 10 w 531488"/>
                <a:gd name="connsiteY0" fmla="*/ 299173 h 307387"/>
                <a:gd name="connsiteX1" fmla="*/ 125904 w 531488"/>
                <a:gd name="connsiteY1" fmla="*/ 38876 h 307387"/>
                <a:gd name="connsiteX2" fmla="*/ 425946 w 531488"/>
                <a:gd name="connsiteY2" fmla="*/ 43404 h 307387"/>
                <a:gd name="connsiteX3" fmla="*/ 517005 w 531488"/>
                <a:gd name="connsiteY3" fmla="*/ 287107 h 307387"/>
                <a:gd name="connsiteX4" fmla="*/ 432941 w 531488"/>
                <a:gd name="connsiteY4" fmla="*/ 295154 h 307387"/>
                <a:gd name="connsiteX5" fmla="*/ 368471 w 531488"/>
                <a:gd name="connsiteY5" fmla="*/ 138464 h 307387"/>
                <a:gd name="connsiteX6" fmla="*/ 180907 w 531488"/>
                <a:gd name="connsiteY6" fmla="*/ 135346 h 307387"/>
                <a:gd name="connsiteX7" fmla="*/ 110325 w 531488"/>
                <a:gd name="connsiteY7" fmla="*/ 298137 h 307387"/>
                <a:gd name="connsiteX8" fmla="*/ 10 w 531488"/>
                <a:gd name="connsiteY8" fmla="*/ 299173 h 307387"/>
                <a:gd name="connsiteX0" fmla="*/ 10 w 531488"/>
                <a:gd name="connsiteY0" fmla="*/ 299173 h 308817"/>
                <a:gd name="connsiteX1" fmla="*/ 125904 w 531488"/>
                <a:gd name="connsiteY1" fmla="*/ 38876 h 308817"/>
                <a:gd name="connsiteX2" fmla="*/ 425946 w 531488"/>
                <a:gd name="connsiteY2" fmla="*/ 43404 h 308817"/>
                <a:gd name="connsiteX3" fmla="*/ 517005 w 531488"/>
                <a:gd name="connsiteY3" fmla="*/ 287107 h 308817"/>
                <a:gd name="connsiteX4" fmla="*/ 440085 w 531488"/>
                <a:gd name="connsiteY4" fmla="*/ 297535 h 308817"/>
                <a:gd name="connsiteX5" fmla="*/ 368471 w 531488"/>
                <a:gd name="connsiteY5" fmla="*/ 138464 h 308817"/>
                <a:gd name="connsiteX6" fmla="*/ 180907 w 531488"/>
                <a:gd name="connsiteY6" fmla="*/ 135346 h 308817"/>
                <a:gd name="connsiteX7" fmla="*/ 110325 w 531488"/>
                <a:gd name="connsiteY7" fmla="*/ 298137 h 308817"/>
                <a:gd name="connsiteX8" fmla="*/ 10 w 531488"/>
                <a:gd name="connsiteY8" fmla="*/ 299173 h 308817"/>
                <a:gd name="connsiteX0" fmla="*/ 10 w 531488"/>
                <a:gd name="connsiteY0" fmla="*/ 299173 h 304878"/>
                <a:gd name="connsiteX1" fmla="*/ 125904 w 531488"/>
                <a:gd name="connsiteY1" fmla="*/ 38876 h 304878"/>
                <a:gd name="connsiteX2" fmla="*/ 425946 w 531488"/>
                <a:gd name="connsiteY2" fmla="*/ 43404 h 304878"/>
                <a:gd name="connsiteX3" fmla="*/ 517005 w 531488"/>
                <a:gd name="connsiteY3" fmla="*/ 287107 h 304878"/>
                <a:gd name="connsiteX4" fmla="*/ 440085 w 531488"/>
                <a:gd name="connsiteY4" fmla="*/ 297535 h 304878"/>
                <a:gd name="connsiteX5" fmla="*/ 368471 w 531488"/>
                <a:gd name="connsiteY5" fmla="*/ 138464 h 304878"/>
                <a:gd name="connsiteX6" fmla="*/ 180907 w 531488"/>
                <a:gd name="connsiteY6" fmla="*/ 135346 h 304878"/>
                <a:gd name="connsiteX7" fmla="*/ 110325 w 531488"/>
                <a:gd name="connsiteY7" fmla="*/ 298137 h 304878"/>
                <a:gd name="connsiteX8" fmla="*/ 10 w 531488"/>
                <a:gd name="connsiteY8" fmla="*/ 299173 h 304878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27719"/>
                <a:gd name="connsiteY0" fmla="*/ 299173 h 307811"/>
                <a:gd name="connsiteX1" fmla="*/ 125904 w 527719"/>
                <a:gd name="connsiteY1" fmla="*/ 38876 h 307811"/>
                <a:gd name="connsiteX2" fmla="*/ 425946 w 527719"/>
                <a:gd name="connsiteY2" fmla="*/ 43404 h 307811"/>
                <a:gd name="connsiteX3" fmla="*/ 517005 w 527719"/>
                <a:gd name="connsiteY3" fmla="*/ 287107 h 307811"/>
                <a:gd name="connsiteX4" fmla="*/ 440085 w 527719"/>
                <a:gd name="connsiteY4" fmla="*/ 297535 h 307811"/>
                <a:gd name="connsiteX5" fmla="*/ 368471 w 527719"/>
                <a:gd name="connsiteY5" fmla="*/ 138464 h 307811"/>
                <a:gd name="connsiteX6" fmla="*/ 180907 w 527719"/>
                <a:gd name="connsiteY6" fmla="*/ 135346 h 307811"/>
                <a:gd name="connsiteX7" fmla="*/ 110325 w 527719"/>
                <a:gd name="connsiteY7" fmla="*/ 298137 h 307811"/>
                <a:gd name="connsiteX8" fmla="*/ 10 w 527719"/>
                <a:gd name="connsiteY8" fmla="*/ 299173 h 307811"/>
                <a:gd name="connsiteX0" fmla="*/ 10 w 529587"/>
                <a:gd name="connsiteY0" fmla="*/ 299173 h 307811"/>
                <a:gd name="connsiteX1" fmla="*/ 125904 w 529587"/>
                <a:gd name="connsiteY1" fmla="*/ 38876 h 307811"/>
                <a:gd name="connsiteX2" fmla="*/ 425946 w 529587"/>
                <a:gd name="connsiteY2" fmla="*/ 43404 h 307811"/>
                <a:gd name="connsiteX3" fmla="*/ 517005 w 529587"/>
                <a:gd name="connsiteY3" fmla="*/ 287107 h 307811"/>
                <a:gd name="connsiteX4" fmla="*/ 440085 w 529587"/>
                <a:gd name="connsiteY4" fmla="*/ 297535 h 307811"/>
                <a:gd name="connsiteX5" fmla="*/ 368471 w 529587"/>
                <a:gd name="connsiteY5" fmla="*/ 138464 h 307811"/>
                <a:gd name="connsiteX6" fmla="*/ 180907 w 529587"/>
                <a:gd name="connsiteY6" fmla="*/ 135346 h 307811"/>
                <a:gd name="connsiteX7" fmla="*/ 110325 w 529587"/>
                <a:gd name="connsiteY7" fmla="*/ 298137 h 307811"/>
                <a:gd name="connsiteX8" fmla="*/ 10 w 529587"/>
                <a:gd name="connsiteY8" fmla="*/ 299173 h 307811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0325 w 529587"/>
                <a:gd name="connsiteY7" fmla="*/ 305334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7096"/>
                <a:gd name="connsiteX1" fmla="*/ 111618 w 515301"/>
                <a:gd name="connsiteY1" fmla="*/ 36683 h 307096"/>
                <a:gd name="connsiteX2" fmla="*/ 411660 w 515301"/>
                <a:gd name="connsiteY2" fmla="*/ 41211 h 307096"/>
                <a:gd name="connsiteX3" fmla="*/ 502719 w 515301"/>
                <a:gd name="connsiteY3" fmla="*/ 284914 h 307096"/>
                <a:gd name="connsiteX4" fmla="*/ 425799 w 515301"/>
                <a:gd name="connsiteY4" fmla="*/ 295342 h 307096"/>
                <a:gd name="connsiteX5" fmla="*/ 354185 w 515301"/>
                <a:gd name="connsiteY5" fmla="*/ 136271 h 307096"/>
                <a:gd name="connsiteX6" fmla="*/ 166621 w 515301"/>
                <a:gd name="connsiteY6" fmla="*/ 133153 h 307096"/>
                <a:gd name="connsiteX7" fmla="*/ 105564 w 515301"/>
                <a:gd name="connsiteY7" fmla="*/ 269751 h 307096"/>
                <a:gd name="connsiteX8" fmla="*/ 11 w 515301"/>
                <a:gd name="connsiteY8" fmla="*/ 285074 h 307096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74513 h 305618"/>
                <a:gd name="connsiteX8" fmla="*/ 11 w 515301"/>
                <a:gd name="connsiteY8" fmla="*/ 285074 h 305618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5522 w 513668"/>
                <a:gd name="connsiteY0" fmla="*/ 282554 h 305479"/>
                <a:gd name="connsiteX1" fmla="*/ 109985 w 513668"/>
                <a:gd name="connsiteY1" fmla="*/ 36544 h 305479"/>
                <a:gd name="connsiteX2" fmla="*/ 410027 w 513668"/>
                <a:gd name="connsiteY2" fmla="*/ 41072 h 305479"/>
                <a:gd name="connsiteX3" fmla="*/ 501086 w 513668"/>
                <a:gd name="connsiteY3" fmla="*/ 284775 h 305479"/>
                <a:gd name="connsiteX4" fmla="*/ 424166 w 513668"/>
                <a:gd name="connsiteY4" fmla="*/ 295203 h 305479"/>
                <a:gd name="connsiteX5" fmla="*/ 352552 w 513668"/>
                <a:gd name="connsiteY5" fmla="*/ 136132 h 305479"/>
                <a:gd name="connsiteX6" fmla="*/ 164988 w 513668"/>
                <a:gd name="connsiteY6" fmla="*/ 133014 h 305479"/>
                <a:gd name="connsiteX7" fmla="*/ 103931 w 513668"/>
                <a:gd name="connsiteY7" fmla="*/ 274374 h 305479"/>
                <a:gd name="connsiteX8" fmla="*/ 5522 w 513668"/>
                <a:gd name="connsiteY8" fmla="*/ 282554 h 305479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3668" h="315227">
                  <a:moveTo>
                    <a:pt x="5522" y="292302"/>
                  </a:moveTo>
                  <a:cubicBezTo>
                    <a:pt x="-19076" y="191793"/>
                    <a:pt x="42568" y="86539"/>
                    <a:pt x="109985" y="46292"/>
                  </a:cubicBezTo>
                  <a:cubicBezTo>
                    <a:pt x="167877" y="6045"/>
                    <a:pt x="261499" y="-35797"/>
                    <a:pt x="410027" y="50820"/>
                  </a:cubicBezTo>
                  <a:cubicBezTo>
                    <a:pt x="475211" y="92192"/>
                    <a:pt x="542104" y="249274"/>
                    <a:pt x="501086" y="294523"/>
                  </a:cubicBezTo>
                  <a:cubicBezTo>
                    <a:pt x="473858" y="319432"/>
                    <a:pt x="434725" y="320524"/>
                    <a:pt x="424166" y="304951"/>
                  </a:cubicBezTo>
                  <a:cubicBezTo>
                    <a:pt x="380481" y="278509"/>
                    <a:pt x="424522" y="214822"/>
                    <a:pt x="352552" y="145880"/>
                  </a:cubicBezTo>
                  <a:cubicBezTo>
                    <a:pt x="294506" y="106681"/>
                    <a:pt x="245563" y="91144"/>
                    <a:pt x="164988" y="142762"/>
                  </a:cubicBezTo>
                  <a:cubicBezTo>
                    <a:pt x="120437" y="179538"/>
                    <a:pt x="115417" y="219116"/>
                    <a:pt x="103931" y="284122"/>
                  </a:cubicBezTo>
                  <a:cubicBezTo>
                    <a:pt x="68747" y="338443"/>
                    <a:pt x="9749" y="307038"/>
                    <a:pt x="5522" y="2923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7" name="Арка 10"/>
            <p:cNvSpPr/>
            <p:nvPr/>
          </p:nvSpPr>
          <p:spPr>
            <a:xfrm rot="10800000">
              <a:off x="3601245" y="2750153"/>
              <a:ext cx="513668" cy="315227"/>
            </a:xfrm>
            <a:custGeom>
              <a:avLst/>
              <a:gdLst>
                <a:gd name="connsiteX0" fmla="*/ 10 w 545712"/>
                <a:gd name="connsiteY0" fmla="*/ 308450 h 611779"/>
                <a:gd name="connsiteX1" fmla="*/ 125904 w 545712"/>
                <a:gd name="connsiteY1" fmla="*/ 48153 h 611779"/>
                <a:gd name="connsiteX2" fmla="*/ 425946 w 545712"/>
                <a:gd name="connsiteY2" fmla="*/ 52681 h 611779"/>
                <a:gd name="connsiteX3" fmla="*/ 545580 w 545712"/>
                <a:gd name="connsiteY3" fmla="*/ 315434 h 611779"/>
                <a:gd name="connsiteX4" fmla="*/ 435322 w 545712"/>
                <a:gd name="connsiteY4" fmla="*/ 311575 h 611779"/>
                <a:gd name="connsiteX5" fmla="*/ 368471 w 545712"/>
                <a:gd name="connsiteY5" fmla="*/ 147741 h 611779"/>
                <a:gd name="connsiteX6" fmla="*/ 180907 w 545712"/>
                <a:gd name="connsiteY6" fmla="*/ 144623 h 611779"/>
                <a:gd name="connsiteX7" fmla="*/ 110325 w 545712"/>
                <a:gd name="connsiteY7" fmla="*/ 307414 h 611779"/>
                <a:gd name="connsiteX8" fmla="*/ 10 w 545712"/>
                <a:gd name="connsiteY8" fmla="*/ 308450 h 611779"/>
                <a:gd name="connsiteX0" fmla="*/ 10 w 521946"/>
                <a:gd name="connsiteY0" fmla="*/ 299173 h 302364"/>
                <a:gd name="connsiteX1" fmla="*/ 125904 w 521946"/>
                <a:gd name="connsiteY1" fmla="*/ 38876 h 302364"/>
                <a:gd name="connsiteX2" fmla="*/ 425946 w 521946"/>
                <a:gd name="connsiteY2" fmla="*/ 43404 h 302364"/>
                <a:gd name="connsiteX3" fmla="*/ 521767 w 521946"/>
                <a:gd name="connsiteY3" fmla="*/ 287107 h 302364"/>
                <a:gd name="connsiteX4" fmla="*/ 435322 w 521946"/>
                <a:gd name="connsiteY4" fmla="*/ 302298 h 302364"/>
                <a:gd name="connsiteX5" fmla="*/ 368471 w 521946"/>
                <a:gd name="connsiteY5" fmla="*/ 138464 h 302364"/>
                <a:gd name="connsiteX6" fmla="*/ 180907 w 521946"/>
                <a:gd name="connsiteY6" fmla="*/ 135346 h 302364"/>
                <a:gd name="connsiteX7" fmla="*/ 110325 w 521946"/>
                <a:gd name="connsiteY7" fmla="*/ 298137 h 302364"/>
                <a:gd name="connsiteX8" fmla="*/ 10 w 521946"/>
                <a:gd name="connsiteY8" fmla="*/ 299173 h 302364"/>
                <a:gd name="connsiteX0" fmla="*/ 10 w 521946"/>
                <a:gd name="connsiteY0" fmla="*/ 299173 h 306323"/>
                <a:gd name="connsiteX1" fmla="*/ 125904 w 521946"/>
                <a:gd name="connsiteY1" fmla="*/ 38876 h 306323"/>
                <a:gd name="connsiteX2" fmla="*/ 425946 w 521946"/>
                <a:gd name="connsiteY2" fmla="*/ 43404 h 306323"/>
                <a:gd name="connsiteX3" fmla="*/ 521767 w 521946"/>
                <a:gd name="connsiteY3" fmla="*/ 287107 h 306323"/>
                <a:gd name="connsiteX4" fmla="*/ 435322 w 521946"/>
                <a:gd name="connsiteY4" fmla="*/ 302298 h 306323"/>
                <a:gd name="connsiteX5" fmla="*/ 368471 w 521946"/>
                <a:gd name="connsiteY5" fmla="*/ 138464 h 306323"/>
                <a:gd name="connsiteX6" fmla="*/ 180907 w 521946"/>
                <a:gd name="connsiteY6" fmla="*/ 135346 h 306323"/>
                <a:gd name="connsiteX7" fmla="*/ 110325 w 521946"/>
                <a:gd name="connsiteY7" fmla="*/ 298137 h 306323"/>
                <a:gd name="connsiteX8" fmla="*/ 10 w 521946"/>
                <a:gd name="connsiteY8" fmla="*/ 299173 h 306323"/>
                <a:gd name="connsiteX0" fmla="*/ 10 w 527705"/>
                <a:gd name="connsiteY0" fmla="*/ 299173 h 306323"/>
                <a:gd name="connsiteX1" fmla="*/ 125904 w 527705"/>
                <a:gd name="connsiteY1" fmla="*/ 38876 h 306323"/>
                <a:gd name="connsiteX2" fmla="*/ 425946 w 527705"/>
                <a:gd name="connsiteY2" fmla="*/ 43404 h 306323"/>
                <a:gd name="connsiteX3" fmla="*/ 521767 w 527705"/>
                <a:gd name="connsiteY3" fmla="*/ 287107 h 306323"/>
                <a:gd name="connsiteX4" fmla="*/ 435322 w 527705"/>
                <a:gd name="connsiteY4" fmla="*/ 302298 h 306323"/>
                <a:gd name="connsiteX5" fmla="*/ 368471 w 527705"/>
                <a:gd name="connsiteY5" fmla="*/ 138464 h 306323"/>
                <a:gd name="connsiteX6" fmla="*/ 180907 w 527705"/>
                <a:gd name="connsiteY6" fmla="*/ 135346 h 306323"/>
                <a:gd name="connsiteX7" fmla="*/ 110325 w 527705"/>
                <a:gd name="connsiteY7" fmla="*/ 298137 h 306323"/>
                <a:gd name="connsiteX8" fmla="*/ 10 w 527705"/>
                <a:gd name="connsiteY8" fmla="*/ 299173 h 306323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4667"/>
                <a:gd name="connsiteX1" fmla="*/ 125904 w 527705"/>
                <a:gd name="connsiteY1" fmla="*/ 38876 h 304667"/>
                <a:gd name="connsiteX2" fmla="*/ 425946 w 527705"/>
                <a:gd name="connsiteY2" fmla="*/ 43404 h 304667"/>
                <a:gd name="connsiteX3" fmla="*/ 521767 w 527705"/>
                <a:gd name="connsiteY3" fmla="*/ 287107 h 304667"/>
                <a:gd name="connsiteX4" fmla="*/ 432941 w 527705"/>
                <a:gd name="connsiteY4" fmla="*/ 295154 h 304667"/>
                <a:gd name="connsiteX5" fmla="*/ 368471 w 527705"/>
                <a:gd name="connsiteY5" fmla="*/ 138464 h 304667"/>
                <a:gd name="connsiteX6" fmla="*/ 180907 w 527705"/>
                <a:gd name="connsiteY6" fmla="*/ 135346 h 304667"/>
                <a:gd name="connsiteX7" fmla="*/ 110325 w 527705"/>
                <a:gd name="connsiteY7" fmla="*/ 298137 h 304667"/>
                <a:gd name="connsiteX8" fmla="*/ 10 w 527705"/>
                <a:gd name="connsiteY8" fmla="*/ 299173 h 304667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296 h 310304"/>
                <a:gd name="connsiteX1" fmla="*/ 125904 w 527705"/>
                <a:gd name="connsiteY1" fmla="*/ 38999 h 310304"/>
                <a:gd name="connsiteX2" fmla="*/ 425946 w 527705"/>
                <a:gd name="connsiteY2" fmla="*/ 43527 h 310304"/>
                <a:gd name="connsiteX3" fmla="*/ 521767 w 527705"/>
                <a:gd name="connsiteY3" fmla="*/ 289611 h 310304"/>
                <a:gd name="connsiteX4" fmla="*/ 432941 w 527705"/>
                <a:gd name="connsiteY4" fmla="*/ 295277 h 310304"/>
                <a:gd name="connsiteX5" fmla="*/ 368471 w 527705"/>
                <a:gd name="connsiteY5" fmla="*/ 138587 h 310304"/>
                <a:gd name="connsiteX6" fmla="*/ 180907 w 527705"/>
                <a:gd name="connsiteY6" fmla="*/ 135469 h 310304"/>
                <a:gd name="connsiteX7" fmla="*/ 110325 w 527705"/>
                <a:gd name="connsiteY7" fmla="*/ 298260 h 310304"/>
                <a:gd name="connsiteX8" fmla="*/ 10 w 527705"/>
                <a:gd name="connsiteY8" fmla="*/ 299296 h 310304"/>
                <a:gd name="connsiteX0" fmla="*/ 10 w 527705"/>
                <a:gd name="connsiteY0" fmla="*/ 299296 h 306181"/>
                <a:gd name="connsiteX1" fmla="*/ 125904 w 527705"/>
                <a:gd name="connsiteY1" fmla="*/ 38999 h 306181"/>
                <a:gd name="connsiteX2" fmla="*/ 425946 w 527705"/>
                <a:gd name="connsiteY2" fmla="*/ 43527 h 306181"/>
                <a:gd name="connsiteX3" fmla="*/ 521767 w 527705"/>
                <a:gd name="connsiteY3" fmla="*/ 289611 h 306181"/>
                <a:gd name="connsiteX4" fmla="*/ 432941 w 527705"/>
                <a:gd name="connsiteY4" fmla="*/ 295277 h 306181"/>
                <a:gd name="connsiteX5" fmla="*/ 368471 w 527705"/>
                <a:gd name="connsiteY5" fmla="*/ 138587 h 306181"/>
                <a:gd name="connsiteX6" fmla="*/ 180907 w 527705"/>
                <a:gd name="connsiteY6" fmla="*/ 135469 h 306181"/>
                <a:gd name="connsiteX7" fmla="*/ 110325 w 527705"/>
                <a:gd name="connsiteY7" fmla="*/ 298260 h 306181"/>
                <a:gd name="connsiteX8" fmla="*/ 10 w 527705"/>
                <a:gd name="connsiteY8" fmla="*/ 299296 h 306181"/>
                <a:gd name="connsiteX0" fmla="*/ 10 w 523256"/>
                <a:gd name="connsiteY0" fmla="*/ 299173 h 305198"/>
                <a:gd name="connsiteX1" fmla="*/ 125904 w 523256"/>
                <a:gd name="connsiteY1" fmla="*/ 38876 h 305198"/>
                <a:gd name="connsiteX2" fmla="*/ 425946 w 523256"/>
                <a:gd name="connsiteY2" fmla="*/ 43404 h 305198"/>
                <a:gd name="connsiteX3" fmla="*/ 517005 w 523256"/>
                <a:gd name="connsiteY3" fmla="*/ 287107 h 305198"/>
                <a:gd name="connsiteX4" fmla="*/ 432941 w 523256"/>
                <a:gd name="connsiteY4" fmla="*/ 295154 h 305198"/>
                <a:gd name="connsiteX5" fmla="*/ 368471 w 523256"/>
                <a:gd name="connsiteY5" fmla="*/ 138464 h 305198"/>
                <a:gd name="connsiteX6" fmla="*/ 180907 w 523256"/>
                <a:gd name="connsiteY6" fmla="*/ 135346 h 305198"/>
                <a:gd name="connsiteX7" fmla="*/ 110325 w 523256"/>
                <a:gd name="connsiteY7" fmla="*/ 298137 h 305198"/>
                <a:gd name="connsiteX8" fmla="*/ 10 w 523256"/>
                <a:gd name="connsiteY8" fmla="*/ 299173 h 305198"/>
                <a:gd name="connsiteX0" fmla="*/ 10 w 531488"/>
                <a:gd name="connsiteY0" fmla="*/ 299173 h 305198"/>
                <a:gd name="connsiteX1" fmla="*/ 125904 w 531488"/>
                <a:gd name="connsiteY1" fmla="*/ 38876 h 305198"/>
                <a:gd name="connsiteX2" fmla="*/ 425946 w 531488"/>
                <a:gd name="connsiteY2" fmla="*/ 43404 h 305198"/>
                <a:gd name="connsiteX3" fmla="*/ 517005 w 531488"/>
                <a:gd name="connsiteY3" fmla="*/ 287107 h 305198"/>
                <a:gd name="connsiteX4" fmla="*/ 432941 w 531488"/>
                <a:gd name="connsiteY4" fmla="*/ 295154 h 305198"/>
                <a:gd name="connsiteX5" fmla="*/ 368471 w 531488"/>
                <a:gd name="connsiteY5" fmla="*/ 138464 h 305198"/>
                <a:gd name="connsiteX6" fmla="*/ 180907 w 531488"/>
                <a:gd name="connsiteY6" fmla="*/ 135346 h 305198"/>
                <a:gd name="connsiteX7" fmla="*/ 110325 w 531488"/>
                <a:gd name="connsiteY7" fmla="*/ 298137 h 305198"/>
                <a:gd name="connsiteX8" fmla="*/ 10 w 531488"/>
                <a:gd name="connsiteY8" fmla="*/ 299173 h 305198"/>
                <a:gd name="connsiteX0" fmla="*/ 10 w 531488"/>
                <a:gd name="connsiteY0" fmla="*/ 299173 h 307387"/>
                <a:gd name="connsiteX1" fmla="*/ 125904 w 531488"/>
                <a:gd name="connsiteY1" fmla="*/ 38876 h 307387"/>
                <a:gd name="connsiteX2" fmla="*/ 425946 w 531488"/>
                <a:gd name="connsiteY2" fmla="*/ 43404 h 307387"/>
                <a:gd name="connsiteX3" fmla="*/ 517005 w 531488"/>
                <a:gd name="connsiteY3" fmla="*/ 287107 h 307387"/>
                <a:gd name="connsiteX4" fmla="*/ 432941 w 531488"/>
                <a:gd name="connsiteY4" fmla="*/ 295154 h 307387"/>
                <a:gd name="connsiteX5" fmla="*/ 368471 w 531488"/>
                <a:gd name="connsiteY5" fmla="*/ 138464 h 307387"/>
                <a:gd name="connsiteX6" fmla="*/ 180907 w 531488"/>
                <a:gd name="connsiteY6" fmla="*/ 135346 h 307387"/>
                <a:gd name="connsiteX7" fmla="*/ 110325 w 531488"/>
                <a:gd name="connsiteY7" fmla="*/ 298137 h 307387"/>
                <a:gd name="connsiteX8" fmla="*/ 10 w 531488"/>
                <a:gd name="connsiteY8" fmla="*/ 299173 h 307387"/>
                <a:gd name="connsiteX0" fmla="*/ 10 w 531488"/>
                <a:gd name="connsiteY0" fmla="*/ 299173 h 308817"/>
                <a:gd name="connsiteX1" fmla="*/ 125904 w 531488"/>
                <a:gd name="connsiteY1" fmla="*/ 38876 h 308817"/>
                <a:gd name="connsiteX2" fmla="*/ 425946 w 531488"/>
                <a:gd name="connsiteY2" fmla="*/ 43404 h 308817"/>
                <a:gd name="connsiteX3" fmla="*/ 517005 w 531488"/>
                <a:gd name="connsiteY3" fmla="*/ 287107 h 308817"/>
                <a:gd name="connsiteX4" fmla="*/ 440085 w 531488"/>
                <a:gd name="connsiteY4" fmla="*/ 297535 h 308817"/>
                <a:gd name="connsiteX5" fmla="*/ 368471 w 531488"/>
                <a:gd name="connsiteY5" fmla="*/ 138464 h 308817"/>
                <a:gd name="connsiteX6" fmla="*/ 180907 w 531488"/>
                <a:gd name="connsiteY6" fmla="*/ 135346 h 308817"/>
                <a:gd name="connsiteX7" fmla="*/ 110325 w 531488"/>
                <a:gd name="connsiteY7" fmla="*/ 298137 h 308817"/>
                <a:gd name="connsiteX8" fmla="*/ 10 w 531488"/>
                <a:gd name="connsiteY8" fmla="*/ 299173 h 308817"/>
                <a:gd name="connsiteX0" fmla="*/ 10 w 531488"/>
                <a:gd name="connsiteY0" fmla="*/ 299173 h 304878"/>
                <a:gd name="connsiteX1" fmla="*/ 125904 w 531488"/>
                <a:gd name="connsiteY1" fmla="*/ 38876 h 304878"/>
                <a:gd name="connsiteX2" fmla="*/ 425946 w 531488"/>
                <a:gd name="connsiteY2" fmla="*/ 43404 h 304878"/>
                <a:gd name="connsiteX3" fmla="*/ 517005 w 531488"/>
                <a:gd name="connsiteY3" fmla="*/ 287107 h 304878"/>
                <a:gd name="connsiteX4" fmla="*/ 440085 w 531488"/>
                <a:gd name="connsiteY4" fmla="*/ 297535 h 304878"/>
                <a:gd name="connsiteX5" fmla="*/ 368471 w 531488"/>
                <a:gd name="connsiteY5" fmla="*/ 138464 h 304878"/>
                <a:gd name="connsiteX6" fmla="*/ 180907 w 531488"/>
                <a:gd name="connsiteY6" fmla="*/ 135346 h 304878"/>
                <a:gd name="connsiteX7" fmla="*/ 110325 w 531488"/>
                <a:gd name="connsiteY7" fmla="*/ 298137 h 304878"/>
                <a:gd name="connsiteX8" fmla="*/ 10 w 531488"/>
                <a:gd name="connsiteY8" fmla="*/ 299173 h 304878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27719"/>
                <a:gd name="connsiteY0" fmla="*/ 299173 h 307811"/>
                <a:gd name="connsiteX1" fmla="*/ 125904 w 527719"/>
                <a:gd name="connsiteY1" fmla="*/ 38876 h 307811"/>
                <a:gd name="connsiteX2" fmla="*/ 425946 w 527719"/>
                <a:gd name="connsiteY2" fmla="*/ 43404 h 307811"/>
                <a:gd name="connsiteX3" fmla="*/ 517005 w 527719"/>
                <a:gd name="connsiteY3" fmla="*/ 287107 h 307811"/>
                <a:gd name="connsiteX4" fmla="*/ 440085 w 527719"/>
                <a:gd name="connsiteY4" fmla="*/ 297535 h 307811"/>
                <a:gd name="connsiteX5" fmla="*/ 368471 w 527719"/>
                <a:gd name="connsiteY5" fmla="*/ 138464 h 307811"/>
                <a:gd name="connsiteX6" fmla="*/ 180907 w 527719"/>
                <a:gd name="connsiteY6" fmla="*/ 135346 h 307811"/>
                <a:gd name="connsiteX7" fmla="*/ 110325 w 527719"/>
                <a:gd name="connsiteY7" fmla="*/ 298137 h 307811"/>
                <a:gd name="connsiteX8" fmla="*/ 10 w 527719"/>
                <a:gd name="connsiteY8" fmla="*/ 299173 h 307811"/>
                <a:gd name="connsiteX0" fmla="*/ 10 w 529587"/>
                <a:gd name="connsiteY0" fmla="*/ 299173 h 307811"/>
                <a:gd name="connsiteX1" fmla="*/ 125904 w 529587"/>
                <a:gd name="connsiteY1" fmla="*/ 38876 h 307811"/>
                <a:gd name="connsiteX2" fmla="*/ 425946 w 529587"/>
                <a:gd name="connsiteY2" fmla="*/ 43404 h 307811"/>
                <a:gd name="connsiteX3" fmla="*/ 517005 w 529587"/>
                <a:gd name="connsiteY3" fmla="*/ 287107 h 307811"/>
                <a:gd name="connsiteX4" fmla="*/ 440085 w 529587"/>
                <a:gd name="connsiteY4" fmla="*/ 297535 h 307811"/>
                <a:gd name="connsiteX5" fmla="*/ 368471 w 529587"/>
                <a:gd name="connsiteY5" fmla="*/ 138464 h 307811"/>
                <a:gd name="connsiteX6" fmla="*/ 180907 w 529587"/>
                <a:gd name="connsiteY6" fmla="*/ 135346 h 307811"/>
                <a:gd name="connsiteX7" fmla="*/ 110325 w 529587"/>
                <a:gd name="connsiteY7" fmla="*/ 298137 h 307811"/>
                <a:gd name="connsiteX8" fmla="*/ 10 w 529587"/>
                <a:gd name="connsiteY8" fmla="*/ 299173 h 307811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0325 w 529587"/>
                <a:gd name="connsiteY7" fmla="*/ 305334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7096"/>
                <a:gd name="connsiteX1" fmla="*/ 111618 w 515301"/>
                <a:gd name="connsiteY1" fmla="*/ 36683 h 307096"/>
                <a:gd name="connsiteX2" fmla="*/ 411660 w 515301"/>
                <a:gd name="connsiteY2" fmla="*/ 41211 h 307096"/>
                <a:gd name="connsiteX3" fmla="*/ 502719 w 515301"/>
                <a:gd name="connsiteY3" fmla="*/ 284914 h 307096"/>
                <a:gd name="connsiteX4" fmla="*/ 425799 w 515301"/>
                <a:gd name="connsiteY4" fmla="*/ 295342 h 307096"/>
                <a:gd name="connsiteX5" fmla="*/ 354185 w 515301"/>
                <a:gd name="connsiteY5" fmla="*/ 136271 h 307096"/>
                <a:gd name="connsiteX6" fmla="*/ 166621 w 515301"/>
                <a:gd name="connsiteY6" fmla="*/ 133153 h 307096"/>
                <a:gd name="connsiteX7" fmla="*/ 105564 w 515301"/>
                <a:gd name="connsiteY7" fmla="*/ 269751 h 307096"/>
                <a:gd name="connsiteX8" fmla="*/ 11 w 515301"/>
                <a:gd name="connsiteY8" fmla="*/ 285074 h 307096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74513 h 305618"/>
                <a:gd name="connsiteX8" fmla="*/ 11 w 515301"/>
                <a:gd name="connsiteY8" fmla="*/ 285074 h 305618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5522 w 513668"/>
                <a:gd name="connsiteY0" fmla="*/ 282554 h 305479"/>
                <a:gd name="connsiteX1" fmla="*/ 109985 w 513668"/>
                <a:gd name="connsiteY1" fmla="*/ 36544 h 305479"/>
                <a:gd name="connsiteX2" fmla="*/ 410027 w 513668"/>
                <a:gd name="connsiteY2" fmla="*/ 41072 h 305479"/>
                <a:gd name="connsiteX3" fmla="*/ 501086 w 513668"/>
                <a:gd name="connsiteY3" fmla="*/ 284775 h 305479"/>
                <a:gd name="connsiteX4" fmla="*/ 424166 w 513668"/>
                <a:gd name="connsiteY4" fmla="*/ 295203 h 305479"/>
                <a:gd name="connsiteX5" fmla="*/ 352552 w 513668"/>
                <a:gd name="connsiteY5" fmla="*/ 136132 h 305479"/>
                <a:gd name="connsiteX6" fmla="*/ 164988 w 513668"/>
                <a:gd name="connsiteY6" fmla="*/ 133014 h 305479"/>
                <a:gd name="connsiteX7" fmla="*/ 103931 w 513668"/>
                <a:gd name="connsiteY7" fmla="*/ 274374 h 305479"/>
                <a:gd name="connsiteX8" fmla="*/ 5522 w 513668"/>
                <a:gd name="connsiteY8" fmla="*/ 282554 h 305479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3668" h="315227">
                  <a:moveTo>
                    <a:pt x="5522" y="292302"/>
                  </a:moveTo>
                  <a:cubicBezTo>
                    <a:pt x="-19076" y="191793"/>
                    <a:pt x="42568" y="86539"/>
                    <a:pt x="109985" y="46292"/>
                  </a:cubicBezTo>
                  <a:cubicBezTo>
                    <a:pt x="167877" y="6045"/>
                    <a:pt x="261499" y="-35797"/>
                    <a:pt x="410027" y="50820"/>
                  </a:cubicBezTo>
                  <a:cubicBezTo>
                    <a:pt x="475211" y="92192"/>
                    <a:pt x="542104" y="249274"/>
                    <a:pt x="501086" y="294523"/>
                  </a:cubicBezTo>
                  <a:cubicBezTo>
                    <a:pt x="473858" y="319432"/>
                    <a:pt x="434725" y="320524"/>
                    <a:pt x="424166" y="304951"/>
                  </a:cubicBezTo>
                  <a:cubicBezTo>
                    <a:pt x="380481" y="278509"/>
                    <a:pt x="424522" y="214822"/>
                    <a:pt x="352552" y="145880"/>
                  </a:cubicBezTo>
                  <a:cubicBezTo>
                    <a:pt x="294506" y="106681"/>
                    <a:pt x="245563" y="91144"/>
                    <a:pt x="164988" y="142762"/>
                  </a:cubicBezTo>
                  <a:cubicBezTo>
                    <a:pt x="120437" y="179538"/>
                    <a:pt x="115417" y="219116"/>
                    <a:pt x="103931" y="284122"/>
                  </a:cubicBezTo>
                  <a:cubicBezTo>
                    <a:pt x="68747" y="338443"/>
                    <a:pt x="9749" y="307038"/>
                    <a:pt x="5522" y="2923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8" name="Арка 10"/>
            <p:cNvSpPr/>
            <p:nvPr/>
          </p:nvSpPr>
          <p:spPr>
            <a:xfrm rot="10800000">
              <a:off x="4007160" y="2750153"/>
              <a:ext cx="513668" cy="315227"/>
            </a:xfrm>
            <a:custGeom>
              <a:avLst/>
              <a:gdLst>
                <a:gd name="connsiteX0" fmla="*/ 10 w 545712"/>
                <a:gd name="connsiteY0" fmla="*/ 308450 h 611779"/>
                <a:gd name="connsiteX1" fmla="*/ 125904 w 545712"/>
                <a:gd name="connsiteY1" fmla="*/ 48153 h 611779"/>
                <a:gd name="connsiteX2" fmla="*/ 425946 w 545712"/>
                <a:gd name="connsiteY2" fmla="*/ 52681 h 611779"/>
                <a:gd name="connsiteX3" fmla="*/ 545580 w 545712"/>
                <a:gd name="connsiteY3" fmla="*/ 315434 h 611779"/>
                <a:gd name="connsiteX4" fmla="*/ 435322 w 545712"/>
                <a:gd name="connsiteY4" fmla="*/ 311575 h 611779"/>
                <a:gd name="connsiteX5" fmla="*/ 368471 w 545712"/>
                <a:gd name="connsiteY5" fmla="*/ 147741 h 611779"/>
                <a:gd name="connsiteX6" fmla="*/ 180907 w 545712"/>
                <a:gd name="connsiteY6" fmla="*/ 144623 h 611779"/>
                <a:gd name="connsiteX7" fmla="*/ 110325 w 545712"/>
                <a:gd name="connsiteY7" fmla="*/ 307414 h 611779"/>
                <a:gd name="connsiteX8" fmla="*/ 10 w 545712"/>
                <a:gd name="connsiteY8" fmla="*/ 308450 h 611779"/>
                <a:gd name="connsiteX0" fmla="*/ 10 w 521946"/>
                <a:gd name="connsiteY0" fmla="*/ 299173 h 302364"/>
                <a:gd name="connsiteX1" fmla="*/ 125904 w 521946"/>
                <a:gd name="connsiteY1" fmla="*/ 38876 h 302364"/>
                <a:gd name="connsiteX2" fmla="*/ 425946 w 521946"/>
                <a:gd name="connsiteY2" fmla="*/ 43404 h 302364"/>
                <a:gd name="connsiteX3" fmla="*/ 521767 w 521946"/>
                <a:gd name="connsiteY3" fmla="*/ 287107 h 302364"/>
                <a:gd name="connsiteX4" fmla="*/ 435322 w 521946"/>
                <a:gd name="connsiteY4" fmla="*/ 302298 h 302364"/>
                <a:gd name="connsiteX5" fmla="*/ 368471 w 521946"/>
                <a:gd name="connsiteY5" fmla="*/ 138464 h 302364"/>
                <a:gd name="connsiteX6" fmla="*/ 180907 w 521946"/>
                <a:gd name="connsiteY6" fmla="*/ 135346 h 302364"/>
                <a:gd name="connsiteX7" fmla="*/ 110325 w 521946"/>
                <a:gd name="connsiteY7" fmla="*/ 298137 h 302364"/>
                <a:gd name="connsiteX8" fmla="*/ 10 w 521946"/>
                <a:gd name="connsiteY8" fmla="*/ 299173 h 302364"/>
                <a:gd name="connsiteX0" fmla="*/ 10 w 521946"/>
                <a:gd name="connsiteY0" fmla="*/ 299173 h 306323"/>
                <a:gd name="connsiteX1" fmla="*/ 125904 w 521946"/>
                <a:gd name="connsiteY1" fmla="*/ 38876 h 306323"/>
                <a:gd name="connsiteX2" fmla="*/ 425946 w 521946"/>
                <a:gd name="connsiteY2" fmla="*/ 43404 h 306323"/>
                <a:gd name="connsiteX3" fmla="*/ 521767 w 521946"/>
                <a:gd name="connsiteY3" fmla="*/ 287107 h 306323"/>
                <a:gd name="connsiteX4" fmla="*/ 435322 w 521946"/>
                <a:gd name="connsiteY4" fmla="*/ 302298 h 306323"/>
                <a:gd name="connsiteX5" fmla="*/ 368471 w 521946"/>
                <a:gd name="connsiteY5" fmla="*/ 138464 h 306323"/>
                <a:gd name="connsiteX6" fmla="*/ 180907 w 521946"/>
                <a:gd name="connsiteY6" fmla="*/ 135346 h 306323"/>
                <a:gd name="connsiteX7" fmla="*/ 110325 w 521946"/>
                <a:gd name="connsiteY7" fmla="*/ 298137 h 306323"/>
                <a:gd name="connsiteX8" fmla="*/ 10 w 521946"/>
                <a:gd name="connsiteY8" fmla="*/ 299173 h 306323"/>
                <a:gd name="connsiteX0" fmla="*/ 10 w 527705"/>
                <a:gd name="connsiteY0" fmla="*/ 299173 h 306323"/>
                <a:gd name="connsiteX1" fmla="*/ 125904 w 527705"/>
                <a:gd name="connsiteY1" fmla="*/ 38876 h 306323"/>
                <a:gd name="connsiteX2" fmla="*/ 425946 w 527705"/>
                <a:gd name="connsiteY2" fmla="*/ 43404 h 306323"/>
                <a:gd name="connsiteX3" fmla="*/ 521767 w 527705"/>
                <a:gd name="connsiteY3" fmla="*/ 287107 h 306323"/>
                <a:gd name="connsiteX4" fmla="*/ 435322 w 527705"/>
                <a:gd name="connsiteY4" fmla="*/ 302298 h 306323"/>
                <a:gd name="connsiteX5" fmla="*/ 368471 w 527705"/>
                <a:gd name="connsiteY5" fmla="*/ 138464 h 306323"/>
                <a:gd name="connsiteX6" fmla="*/ 180907 w 527705"/>
                <a:gd name="connsiteY6" fmla="*/ 135346 h 306323"/>
                <a:gd name="connsiteX7" fmla="*/ 110325 w 527705"/>
                <a:gd name="connsiteY7" fmla="*/ 298137 h 306323"/>
                <a:gd name="connsiteX8" fmla="*/ 10 w 527705"/>
                <a:gd name="connsiteY8" fmla="*/ 299173 h 306323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4667"/>
                <a:gd name="connsiteX1" fmla="*/ 125904 w 527705"/>
                <a:gd name="connsiteY1" fmla="*/ 38876 h 304667"/>
                <a:gd name="connsiteX2" fmla="*/ 425946 w 527705"/>
                <a:gd name="connsiteY2" fmla="*/ 43404 h 304667"/>
                <a:gd name="connsiteX3" fmla="*/ 521767 w 527705"/>
                <a:gd name="connsiteY3" fmla="*/ 287107 h 304667"/>
                <a:gd name="connsiteX4" fmla="*/ 432941 w 527705"/>
                <a:gd name="connsiteY4" fmla="*/ 295154 h 304667"/>
                <a:gd name="connsiteX5" fmla="*/ 368471 w 527705"/>
                <a:gd name="connsiteY5" fmla="*/ 138464 h 304667"/>
                <a:gd name="connsiteX6" fmla="*/ 180907 w 527705"/>
                <a:gd name="connsiteY6" fmla="*/ 135346 h 304667"/>
                <a:gd name="connsiteX7" fmla="*/ 110325 w 527705"/>
                <a:gd name="connsiteY7" fmla="*/ 298137 h 304667"/>
                <a:gd name="connsiteX8" fmla="*/ 10 w 527705"/>
                <a:gd name="connsiteY8" fmla="*/ 299173 h 304667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296 h 310304"/>
                <a:gd name="connsiteX1" fmla="*/ 125904 w 527705"/>
                <a:gd name="connsiteY1" fmla="*/ 38999 h 310304"/>
                <a:gd name="connsiteX2" fmla="*/ 425946 w 527705"/>
                <a:gd name="connsiteY2" fmla="*/ 43527 h 310304"/>
                <a:gd name="connsiteX3" fmla="*/ 521767 w 527705"/>
                <a:gd name="connsiteY3" fmla="*/ 289611 h 310304"/>
                <a:gd name="connsiteX4" fmla="*/ 432941 w 527705"/>
                <a:gd name="connsiteY4" fmla="*/ 295277 h 310304"/>
                <a:gd name="connsiteX5" fmla="*/ 368471 w 527705"/>
                <a:gd name="connsiteY5" fmla="*/ 138587 h 310304"/>
                <a:gd name="connsiteX6" fmla="*/ 180907 w 527705"/>
                <a:gd name="connsiteY6" fmla="*/ 135469 h 310304"/>
                <a:gd name="connsiteX7" fmla="*/ 110325 w 527705"/>
                <a:gd name="connsiteY7" fmla="*/ 298260 h 310304"/>
                <a:gd name="connsiteX8" fmla="*/ 10 w 527705"/>
                <a:gd name="connsiteY8" fmla="*/ 299296 h 310304"/>
                <a:gd name="connsiteX0" fmla="*/ 10 w 527705"/>
                <a:gd name="connsiteY0" fmla="*/ 299296 h 306181"/>
                <a:gd name="connsiteX1" fmla="*/ 125904 w 527705"/>
                <a:gd name="connsiteY1" fmla="*/ 38999 h 306181"/>
                <a:gd name="connsiteX2" fmla="*/ 425946 w 527705"/>
                <a:gd name="connsiteY2" fmla="*/ 43527 h 306181"/>
                <a:gd name="connsiteX3" fmla="*/ 521767 w 527705"/>
                <a:gd name="connsiteY3" fmla="*/ 289611 h 306181"/>
                <a:gd name="connsiteX4" fmla="*/ 432941 w 527705"/>
                <a:gd name="connsiteY4" fmla="*/ 295277 h 306181"/>
                <a:gd name="connsiteX5" fmla="*/ 368471 w 527705"/>
                <a:gd name="connsiteY5" fmla="*/ 138587 h 306181"/>
                <a:gd name="connsiteX6" fmla="*/ 180907 w 527705"/>
                <a:gd name="connsiteY6" fmla="*/ 135469 h 306181"/>
                <a:gd name="connsiteX7" fmla="*/ 110325 w 527705"/>
                <a:gd name="connsiteY7" fmla="*/ 298260 h 306181"/>
                <a:gd name="connsiteX8" fmla="*/ 10 w 527705"/>
                <a:gd name="connsiteY8" fmla="*/ 299296 h 306181"/>
                <a:gd name="connsiteX0" fmla="*/ 10 w 523256"/>
                <a:gd name="connsiteY0" fmla="*/ 299173 h 305198"/>
                <a:gd name="connsiteX1" fmla="*/ 125904 w 523256"/>
                <a:gd name="connsiteY1" fmla="*/ 38876 h 305198"/>
                <a:gd name="connsiteX2" fmla="*/ 425946 w 523256"/>
                <a:gd name="connsiteY2" fmla="*/ 43404 h 305198"/>
                <a:gd name="connsiteX3" fmla="*/ 517005 w 523256"/>
                <a:gd name="connsiteY3" fmla="*/ 287107 h 305198"/>
                <a:gd name="connsiteX4" fmla="*/ 432941 w 523256"/>
                <a:gd name="connsiteY4" fmla="*/ 295154 h 305198"/>
                <a:gd name="connsiteX5" fmla="*/ 368471 w 523256"/>
                <a:gd name="connsiteY5" fmla="*/ 138464 h 305198"/>
                <a:gd name="connsiteX6" fmla="*/ 180907 w 523256"/>
                <a:gd name="connsiteY6" fmla="*/ 135346 h 305198"/>
                <a:gd name="connsiteX7" fmla="*/ 110325 w 523256"/>
                <a:gd name="connsiteY7" fmla="*/ 298137 h 305198"/>
                <a:gd name="connsiteX8" fmla="*/ 10 w 523256"/>
                <a:gd name="connsiteY8" fmla="*/ 299173 h 305198"/>
                <a:gd name="connsiteX0" fmla="*/ 10 w 531488"/>
                <a:gd name="connsiteY0" fmla="*/ 299173 h 305198"/>
                <a:gd name="connsiteX1" fmla="*/ 125904 w 531488"/>
                <a:gd name="connsiteY1" fmla="*/ 38876 h 305198"/>
                <a:gd name="connsiteX2" fmla="*/ 425946 w 531488"/>
                <a:gd name="connsiteY2" fmla="*/ 43404 h 305198"/>
                <a:gd name="connsiteX3" fmla="*/ 517005 w 531488"/>
                <a:gd name="connsiteY3" fmla="*/ 287107 h 305198"/>
                <a:gd name="connsiteX4" fmla="*/ 432941 w 531488"/>
                <a:gd name="connsiteY4" fmla="*/ 295154 h 305198"/>
                <a:gd name="connsiteX5" fmla="*/ 368471 w 531488"/>
                <a:gd name="connsiteY5" fmla="*/ 138464 h 305198"/>
                <a:gd name="connsiteX6" fmla="*/ 180907 w 531488"/>
                <a:gd name="connsiteY6" fmla="*/ 135346 h 305198"/>
                <a:gd name="connsiteX7" fmla="*/ 110325 w 531488"/>
                <a:gd name="connsiteY7" fmla="*/ 298137 h 305198"/>
                <a:gd name="connsiteX8" fmla="*/ 10 w 531488"/>
                <a:gd name="connsiteY8" fmla="*/ 299173 h 305198"/>
                <a:gd name="connsiteX0" fmla="*/ 10 w 531488"/>
                <a:gd name="connsiteY0" fmla="*/ 299173 h 307387"/>
                <a:gd name="connsiteX1" fmla="*/ 125904 w 531488"/>
                <a:gd name="connsiteY1" fmla="*/ 38876 h 307387"/>
                <a:gd name="connsiteX2" fmla="*/ 425946 w 531488"/>
                <a:gd name="connsiteY2" fmla="*/ 43404 h 307387"/>
                <a:gd name="connsiteX3" fmla="*/ 517005 w 531488"/>
                <a:gd name="connsiteY3" fmla="*/ 287107 h 307387"/>
                <a:gd name="connsiteX4" fmla="*/ 432941 w 531488"/>
                <a:gd name="connsiteY4" fmla="*/ 295154 h 307387"/>
                <a:gd name="connsiteX5" fmla="*/ 368471 w 531488"/>
                <a:gd name="connsiteY5" fmla="*/ 138464 h 307387"/>
                <a:gd name="connsiteX6" fmla="*/ 180907 w 531488"/>
                <a:gd name="connsiteY6" fmla="*/ 135346 h 307387"/>
                <a:gd name="connsiteX7" fmla="*/ 110325 w 531488"/>
                <a:gd name="connsiteY7" fmla="*/ 298137 h 307387"/>
                <a:gd name="connsiteX8" fmla="*/ 10 w 531488"/>
                <a:gd name="connsiteY8" fmla="*/ 299173 h 307387"/>
                <a:gd name="connsiteX0" fmla="*/ 10 w 531488"/>
                <a:gd name="connsiteY0" fmla="*/ 299173 h 308817"/>
                <a:gd name="connsiteX1" fmla="*/ 125904 w 531488"/>
                <a:gd name="connsiteY1" fmla="*/ 38876 h 308817"/>
                <a:gd name="connsiteX2" fmla="*/ 425946 w 531488"/>
                <a:gd name="connsiteY2" fmla="*/ 43404 h 308817"/>
                <a:gd name="connsiteX3" fmla="*/ 517005 w 531488"/>
                <a:gd name="connsiteY3" fmla="*/ 287107 h 308817"/>
                <a:gd name="connsiteX4" fmla="*/ 440085 w 531488"/>
                <a:gd name="connsiteY4" fmla="*/ 297535 h 308817"/>
                <a:gd name="connsiteX5" fmla="*/ 368471 w 531488"/>
                <a:gd name="connsiteY5" fmla="*/ 138464 h 308817"/>
                <a:gd name="connsiteX6" fmla="*/ 180907 w 531488"/>
                <a:gd name="connsiteY6" fmla="*/ 135346 h 308817"/>
                <a:gd name="connsiteX7" fmla="*/ 110325 w 531488"/>
                <a:gd name="connsiteY7" fmla="*/ 298137 h 308817"/>
                <a:gd name="connsiteX8" fmla="*/ 10 w 531488"/>
                <a:gd name="connsiteY8" fmla="*/ 299173 h 308817"/>
                <a:gd name="connsiteX0" fmla="*/ 10 w 531488"/>
                <a:gd name="connsiteY0" fmla="*/ 299173 h 304878"/>
                <a:gd name="connsiteX1" fmla="*/ 125904 w 531488"/>
                <a:gd name="connsiteY1" fmla="*/ 38876 h 304878"/>
                <a:gd name="connsiteX2" fmla="*/ 425946 w 531488"/>
                <a:gd name="connsiteY2" fmla="*/ 43404 h 304878"/>
                <a:gd name="connsiteX3" fmla="*/ 517005 w 531488"/>
                <a:gd name="connsiteY3" fmla="*/ 287107 h 304878"/>
                <a:gd name="connsiteX4" fmla="*/ 440085 w 531488"/>
                <a:gd name="connsiteY4" fmla="*/ 297535 h 304878"/>
                <a:gd name="connsiteX5" fmla="*/ 368471 w 531488"/>
                <a:gd name="connsiteY5" fmla="*/ 138464 h 304878"/>
                <a:gd name="connsiteX6" fmla="*/ 180907 w 531488"/>
                <a:gd name="connsiteY6" fmla="*/ 135346 h 304878"/>
                <a:gd name="connsiteX7" fmla="*/ 110325 w 531488"/>
                <a:gd name="connsiteY7" fmla="*/ 298137 h 304878"/>
                <a:gd name="connsiteX8" fmla="*/ 10 w 531488"/>
                <a:gd name="connsiteY8" fmla="*/ 299173 h 304878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27719"/>
                <a:gd name="connsiteY0" fmla="*/ 299173 h 307811"/>
                <a:gd name="connsiteX1" fmla="*/ 125904 w 527719"/>
                <a:gd name="connsiteY1" fmla="*/ 38876 h 307811"/>
                <a:gd name="connsiteX2" fmla="*/ 425946 w 527719"/>
                <a:gd name="connsiteY2" fmla="*/ 43404 h 307811"/>
                <a:gd name="connsiteX3" fmla="*/ 517005 w 527719"/>
                <a:gd name="connsiteY3" fmla="*/ 287107 h 307811"/>
                <a:gd name="connsiteX4" fmla="*/ 440085 w 527719"/>
                <a:gd name="connsiteY4" fmla="*/ 297535 h 307811"/>
                <a:gd name="connsiteX5" fmla="*/ 368471 w 527719"/>
                <a:gd name="connsiteY5" fmla="*/ 138464 h 307811"/>
                <a:gd name="connsiteX6" fmla="*/ 180907 w 527719"/>
                <a:gd name="connsiteY6" fmla="*/ 135346 h 307811"/>
                <a:gd name="connsiteX7" fmla="*/ 110325 w 527719"/>
                <a:gd name="connsiteY7" fmla="*/ 298137 h 307811"/>
                <a:gd name="connsiteX8" fmla="*/ 10 w 527719"/>
                <a:gd name="connsiteY8" fmla="*/ 299173 h 307811"/>
                <a:gd name="connsiteX0" fmla="*/ 10 w 529587"/>
                <a:gd name="connsiteY0" fmla="*/ 299173 h 307811"/>
                <a:gd name="connsiteX1" fmla="*/ 125904 w 529587"/>
                <a:gd name="connsiteY1" fmla="*/ 38876 h 307811"/>
                <a:gd name="connsiteX2" fmla="*/ 425946 w 529587"/>
                <a:gd name="connsiteY2" fmla="*/ 43404 h 307811"/>
                <a:gd name="connsiteX3" fmla="*/ 517005 w 529587"/>
                <a:gd name="connsiteY3" fmla="*/ 287107 h 307811"/>
                <a:gd name="connsiteX4" fmla="*/ 440085 w 529587"/>
                <a:gd name="connsiteY4" fmla="*/ 297535 h 307811"/>
                <a:gd name="connsiteX5" fmla="*/ 368471 w 529587"/>
                <a:gd name="connsiteY5" fmla="*/ 138464 h 307811"/>
                <a:gd name="connsiteX6" fmla="*/ 180907 w 529587"/>
                <a:gd name="connsiteY6" fmla="*/ 135346 h 307811"/>
                <a:gd name="connsiteX7" fmla="*/ 110325 w 529587"/>
                <a:gd name="connsiteY7" fmla="*/ 298137 h 307811"/>
                <a:gd name="connsiteX8" fmla="*/ 10 w 529587"/>
                <a:gd name="connsiteY8" fmla="*/ 299173 h 307811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0325 w 529587"/>
                <a:gd name="connsiteY7" fmla="*/ 305334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7096"/>
                <a:gd name="connsiteX1" fmla="*/ 111618 w 515301"/>
                <a:gd name="connsiteY1" fmla="*/ 36683 h 307096"/>
                <a:gd name="connsiteX2" fmla="*/ 411660 w 515301"/>
                <a:gd name="connsiteY2" fmla="*/ 41211 h 307096"/>
                <a:gd name="connsiteX3" fmla="*/ 502719 w 515301"/>
                <a:gd name="connsiteY3" fmla="*/ 284914 h 307096"/>
                <a:gd name="connsiteX4" fmla="*/ 425799 w 515301"/>
                <a:gd name="connsiteY4" fmla="*/ 295342 h 307096"/>
                <a:gd name="connsiteX5" fmla="*/ 354185 w 515301"/>
                <a:gd name="connsiteY5" fmla="*/ 136271 h 307096"/>
                <a:gd name="connsiteX6" fmla="*/ 166621 w 515301"/>
                <a:gd name="connsiteY6" fmla="*/ 133153 h 307096"/>
                <a:gd name="connsiteX7" fmla="*/ 105564 w 515301"/>
                <a:gd name="connsiteY7" fmla="*/ 269751 h 307096"/>
                <a:gd name="connsiteX8" fmla="*/ 11 w 515301"/>
                <a:gd name="connsiteY8" fmla="*/ 285074 h 307096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74513 h 305618"/>
                <a:gd name="connsiteX8" fmla="*/ 11 w 515301"/>
                <a:gd name="connsiteY8" fmla="*/ 285074 h 305618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5522 w 513668"/>
                <a:gd name="connsiteY0" fmla="*/ 282554 h 305479"/>
                <a:gd name="connsiteX1" fmla="*/ 109985 w 513668"/>
                <a:gd name="connsiteY1" fmla="*/ 36544 h 305479"/>
                <a:gd name="connsiteX2" fmla="*/ 410027 w 513668"/>
                <a:gd name="connsiteY2" fmla="*/ 41072 h 305479"/>
                <a:gd name="connsiteX3" fmla="*/ 501086 w 513668"/>
                <a:gd name="connsiteY3" fmla="*/ 284775 h 305479"/>
                <a:gd name="connsiteX4" fmla="*/ 424166 w 513668"/>
                <a:gd name="connsiteY4" fmla="*/ 295203 h 305479"/>
                <a:gd name="connsiteX5" fmla="*/ 352552 w 513668"/>
                <a:gd name="connsiteY5" fmla="*/ 136132 h 305479"/>
                <a:gd name="connsiteX6" fmla="*/ 164988 w 513668"/>
                <a:gd name="connsiteY6" fmla="*/ 133014 h 305479"/>
                <a:gd name="connsiteX7" fmla="*/ 103931 w 513668"/>
                <a:gd name="connsiteY7" fmla="*/ 274374 h 305479"/>
                <a:gd name="connsiteX8" fmla="*/ 5522 w 513668"/>
                <a:gd name="connsiteY8" fmla="*/ 282554 h 305479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3668" h="315227">
                  <a:moveTo>
                    <a:pt x="5522" y="292302"/>
                  </a:moveTo>
                  <a:cubicBezTo>
                    <a:pt x="-19076" y="191793"/>
                    <a:pt x="42568" y="86539"/>
                    <a:pt x="109985" y="46292"/>
                  </a:cubicBezTo>
                  <a:cubicBezTo>
                    <a:pt x="167877" y="6045"/>
                    <a:pt x="261499" y="-35797"/>
                    <a:pt x="410027" y="50820"/>
                  </a:cubicBezTo>
                  <a:cubicBezTo>
                    <a:pt x="475211" y="92192"/>
                    <a:pt x="542104" y="249274"/>
                    <a:pt x="501086" y="294523"/>
                  </a:cubicBezTo>
                  <a:cubicBezTo>
                    <a:pt x="473858" y="319432"/>
                    <a:pt x="434725" y="320524"/>
                    <a:pt x="424166" y="304951"/>
                  </a:cubicBezTo>
                  <a:cubicBezTo>
                    <a:pt x="380481" y="278509"/>
                    <a:pt x="424522" y="214822"/>
                    <a:pt x="352552" y="145880"/>
                  </a:cubicBezTo>
                  <a:cubicBezTo>
                    <a:pt x="294506" y="106681"/>
                    <a:pt x="245563" y="91144"/>
                    <a:pt x="164988" y="142762"/>
                  </a:cubicBezTo>
                  <a:cubicBezTo>
                    <a:pt x="120437" y="179538"/>
                    <a:pt x="115417" y="219116"/>
                    <a:pt x="103931" y="284122"/>
                  </a:cubicBezTo>
                  <a:cubicBezTo>
                    <a:pt x="68747" y="338443"/>
                    <a:pt x="9749" y="307038"/>
                    <a:pt x="5522" y="2923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9" name="Арка 11"/>
            <p:cNvSpPr/>
            <p:nvPr/>
          </p:nvSpPr>
          <p:spPr>
            <a:xfrm rot="14123587">
              <a:off x="1887744" y="2278671"/>
              <a:ext cx="1259255" cy="1057048"/>
            </a:xfrm>
            <a:custGeom>
              <a:avLst/>
              <a:gdLst>
                <a:gd name="connsiteX0" fmla="*/ 0 w 1254523"/>
                <a:gd name="connsiteY0" fmla="*/ 684000 h 1368000"/>
                <a:gd name="connsiteX1" fmla="*/ 625914 w 1254523"/>
                <a:gd name="connsiteY1" fmla="*/ 2 h 1368000"/>
                <a:gd name="connsiteX2" fmla="*/ 1254520 w 1254523"/>
                <a:gd name="connsiteY2" fmla="*/ 681529 h 1368000"/>
                <a:gd name="connsiteX3" fmla="*/ 1126897 w 1254523"/>
                <a:gd name="connsiteY3" fmla="*/ 682031 h 1368000"/>
                <a:gd name="connsiteX4" fmla="*/ 626165 w 1254523"/>
                <a:gd name="connsiteY4" fmla="*/ 127624 h 1368000"/>
                <a:gd name="connsiteX5" fmla="*/ 127622 w 1254523"/>
                <a:gd name="connsiteY5" fmla="*/ 684000 h 1368000"/>
                <a:gd name="connsiteX6" fmla="*/ 0 w 1254523"/>
                <a:gd name="connsiteY6" fmla="*/ 684000 h 1368000"/>
                <a:gd name="connsiteX0" fmla="*/ 0 w 1254520"/>
                <a:gd name="connsiteY0" fmla="*/ 684000 h 684000"/>
                <a:gd name="connsiteX1" fmla="*/ 625914 w 1254520"/>
                <a:gd name="connsiteY1" fmla="*/ 2 h 684000"/>
                <a:gd name="connsiteX2" fmla="*/ 1254520 w 1254520"/>
                <a:gd name="connsiteY2" fmla="*/ 681529 h 684000"/>
                <a:gd name="connsiteX3" fmla="*/ 1126897 w 1254520"/>
                <a:gd name="connsiteY3" fmla="*/ 682031 h 684000"/>
                <a:gd name="connsiteX4" fmla="*/ 626165 w 1254520"/>
                <a:gd name="connsiteY4" fmla="*/ 127624 h 684000"/>
                <a:gd name="connsiteX5" fmla="*/ 104102 w 1254520"/>
                <a:gd name="connsiteY5" fmla="*/ 667771 h 684000"/>
                <a:gd name="connsiteX6" fmla="*/ 0 w 1254520"/>
                <a:gd name="connsiteY6" fmla="*/ 684000 h 684000"/>
                <a:gd name="connsiteX0" fmla="*/ 0 w 1254520"/>
                <a:gd name="connsiteY0" fmla="*/ 684000 h 684000"/>
                <a:gd name="connsiteX1" fmla="*/ 625914 w 1254520"/>
                <a:gd name="connsiteY1" fmla="*/ 2 h 684000"/>
                <a:gd name="connsiteX2" fmla="*/ 1254520 w 1254520"/>
                <a:gd name="connsiteY2" fmla="*/ 681529 h 684000"/>
                <a:gd name="connsiteX3" fmla="*/ 1126897 w 1254520"/>
                <a:gd name="connsiteY3" fmla="*/ 682031 h 684000"/>
                <a:gd name="connsiteX4" fmla="*/ 626165 w 1254520"/>
                <a:gd name="connsiteY4" fmla="*/ 127624 h 684000"/>
                <a:gd name="connsiteX5" fmla="*/ 104102 w 1254520"/>
                <a:gd name="connsiteY5" fmla="*/ 667771 h 684000"/>
                <a:gd name="connsiteX6" fmla="*/ 0 w 1254520"/>
                <a:gd name="connsiteY6" fmla="*/ 684000 h 684000"/>
                <a:gd name="connsiteX0" fmla="*/ 0 w 1254520"/>
                <a:gd name="connsiteY0" fmla="*/ 684000 h 695332"/>
                <a:gd name="connsiteX1" fmla="*/ 625914 w 1254520"/>
                <a:gd name="connsiteY1" fmla="*/ 2 h 695332"/>
                <a:gd name="connsiteX2" fmla="*/ 1254520 w 1254520"/>
                <a:gd name="connsiteY2" fmla="*/ 681529 h 695332"/>
                <a:gd name="connsiteX3" fmla="*/ 1126897 w 1254520"/>
                <a:gd name="connsiteY3" fmla="*/ 682031 h 695332"/>
                <a:gd name="connsiteX4" fmla="*/ 626165 w 1254520"/>
                <a:gd name="connsiteY4" fmla="*/ 127624 h 695332"/>
                <a:gd name="connsiteX5" fmla="*/ 104102 w 1254520"/>
                <a:gd name="connsiteY5" fmla="*/ 667771 h 695332"/>
                <a:gd name="connsiteX6" fmla="*/ 0 w 1254520"/>
                <a:gd name="connsiteY6" fmla="*/ 684000 h 695332"/>
                <a:gd name="connsiteX0" fmla="*/ 0 w 1254520"/>
                <a:gd name="connsiteY0" fmla="*/ 684000 h 685534"/>
                <a:gd name="connsiteX1" fmla="*/ 625914 w 1254520"/>
                <a:gd name="connsiteY1" fmla="*/ 2 h 685534"/>
                <a:gd name="connsiteX2" fmla="*/ 1254520 w 1254520"/>
                <a:gd name="connsiteY2" fmla="*/ 681529 h 685534"/>
                <a:gd name="connsiteX3" fmla="*/ 1126897 w 1254520"/>
                <a:gd name="connsiteY3" fmla="*/ 682031 h 685534"/>
                <a:gd name="connsiteX4" fmla="*/ 626165 w 1254520"/>
                <a:gd name="connsiteY4" fmla="*/ 127624 h 685534"/>
                <a:gd name="connsiteX5" fmla="*/ 107081 w 1254520"/>
                <a:gd name="connsiteY5" fmla="*/ 646682 h 685534"/>
                <a:gd name="connsiteX6" fmla="*/ 0 w 1254520"/>
                <a:gd name="connsiteY6" fmla="*/ 684000 h 685534"/>
                <a:gd name="connsiteX0" fmla="*/ 0 w 1254520"/>
                <a:gd name="connsiteY0" fmla="*/ 684000 h 687122"/>
                <a:gd name="connsiteX1" fmla="*/ 625914 w 1254520"/>
                <a:gd name="connsiteY1" fmla="*/ 2 h 687122"/>
                <a:gd name="connsiteX2" fmla="*/ 1254520 w 1254520"/>
                <a:gd name="connsiteY2" fmla="*/ 681529 h 687122"/>
                <a:gd name="connsiteX3" fmla="*/ 1126897 w 1254520"/>
                <a:gd name="connsiteY3" fmla="*/ 682031 h 687122"/>
                <a:gd name="connsiteX4" fmla="*/ 626165 w 1254520"/>
                <a:gd name="connsiteY4" fmla="*/ 127624 h 687122"/>
                <a:gd name="connsiteX5" fmla="*/ 107081 w 1254520"/>
                <a:gd name="connsiteY5" fmla="*/ 646682 h 687122"/>
                <a:gd name="connsiteX6" fmla="*/ 0 w 1254520"/>
                <a:gd name="connsiteY6" fmla="*/ 684000 h 68712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14933 w 1243288"/>
                <a:gd name="connsiteY4" fmla="*/ 127735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14933 w 1243288"/>
                <a:gd name="connsiteY4" fmla="*/ 127735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14933 w 1243288"/>
                <a:gd name="connsiteY4" fmla="*/ 127735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761"/>
                <a:gd name="connsiteX1" fmla="*/ 614682 w 1243288"/>
                <a:gd name="connsiteY1" fmla="*/ 113 h 682761"/>
                <a:gd name="connsiteX2" fmla="*/ 1243288 w 1243288"/>
                <a:gd name="connsiteY2" fmla="*/ 681640 h 682761"/>
                <a:gd name="connsiteX3" fmla="*/ 1115665 w 1243288"/>
                <a:gd name="connsiteY3" fmla="*/ 682142 h 682761"/>
                <a:gd name="connsiteX4" fmla="*/ 679495 w 1243288"/>
                <a:gd name="connsiteY4" fmla="*/ 97062 h 682761"/>
                <a:gd name="connsiteX5" fmla="*/ 95849 w 1243288"/>
                <a:gd name="connsiteY5" fmla="*/ 646793 h 682761"/>
                <a:gd name="connsiteX6" fmla="*/ 0 w 1243288"/>
                <a:gd name="connsiteY6" fmla="*/ 642678 h 682761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86 h 682150"/>
                <a:gd name="connsiteX1" fmla="*/ 614682 w 1243288"/>
                <a:gd name="connsiteY1" fmla="*/ 121 h 682150"/>
                <a:gd name="connsiteX2" fmla="*/ 1243288 w 1243288"/>
                <a:gd name="connsiteY2" fmla="*/ 681648 h 682150"/>
                <a:gd name="connsiteX3" fmla="*/ 1115665 w 1243288"/>
                <a:gd name="connsiteY3" fmla="*/ 682150 h 682150"/>
                <a:gd name="connsiteX4" fmla="*/ 679495 w 1243288"/>
                <a:gd name="connsiteY4" fmla="*/ 97070 h 682150"/>
                <a:gd name="connsiteX5" fmla="*/ 95849 w 1243288"/>
                <a:gd name="connsiteY5" fmla="*/ 646801 h 682150"/>
                <a:gd name="connsiteX6" fmla="*/ 0 w 1243288"/>
                <a:gd name="connsiteY6" fmla="*/ 642686 h 682150"/>
                <a:gd name="connsiteX0" fmla="*/ 0 w 1243288"/>
                <a:gd name="connsiteY0" fmla="*/ 642657 h 682121"/>
                <a:gd name="connsiteX1" fmla="*/ 614682 w 1243288"/>
                <a:gd name="connsiteY1" fmla="*/ 92 h 682121"/>
                <a:gd name="connsiteX2" fmla="*/ 1243288 w 1243288"/>
                <a:gd name="connsiteY2" fmla="*/ 681619 h 682121"/>
                <a:gd name="connsiteX3" fmla="*/ 1115665 w 1243288"/>
                <a:gd name="connsiteY3" fmla="*/ 682121 h 682121"/>
                <a:gd name="connsiteX4" fmla="*/ 679495 w 1243288"/>
                <a:gd name="connsiteY4" fmla="*/ 97041 h 682121"/>
                <a:gd name="connsiteX5" fmla="*/ 95849 w 1243288"/>
                <a:gd name="connsiteY5" fmla="*/ 646772 h 682121"/>
                <a:gd name="connsiteX6" fmla="*/ 0 w 1243288"/>
                <a:gd name="connsiteY6" fmla="*/ 642657 h 682121"/>
                <a:gd name="connsiteX0" fmla="*/ 0 w 1243288"/>
                <a:gd name="connsiteY0" fmla="*/ 642657 h 682121"/>
                <a:gd name="connsiteX1" fmla="*/ 614682 w 1243288"/>
                <a:gd name="connsiteY1" fmla="*/ 92 h 682121"/>
                <a:gd name="connsiteX2" fmla="*/ 1243288 w 1243288"/>
                <a:gd name="connsiteY2" fmla="*/ 681619 h 682121"/>
                <a:gd name="connsiteX3" fmla="*/ 1115665 w 1243288"/>
                <a:gd name="connsiteY3" fmla="*/ 682121 h 682121"/>
                <a:gd name="connsiteX4" fmla="*/ 679495 w 1243288"/>
                <a:gd name="connsiteY4" fmla="*/ 97041 h 682121"/>
                <a:gd name="connsiteX5" fmla="*/ 95849 w 1243288"/>
                <a:gd name="connsiteY5" fmla="*/ 646772 h 682121"/>
                <a:gd name="connsiteX6" fmla="*/ 0 w 1243288"/>
                <a:gd name="connsiteY6" fmla="*/ 642657 h 682121"/>
                <a:gd name="connsiteX0" fmla="*/ 0 w 1243288"/>
                <a:gd name="connsiteY0" fmla="*/ 642606 h 682070"/>
                <a:gd name="connsiteX1" fmla="*/ 614682 w 1243288"/>
                <a:gd name="connsiteY1" fmla="*/ 41 h 682070"/>
                <a:gd name="connsiteX2" fmla="*/ 1243288 w 1243288"/>
                <a:gd name="connsiteY2" fmla="*/ 681568 h 682070"/>
                <a:gd name="connsiteX3" fmla="*/ 1115665 w 1243288"/>
                <a:gd name="connsiteY3" fmla="*/ 682070 h 682070"/>
                <a:gd name="connsiteX4" fmla="*/ 679495 w 1243288"/>
                <a:gd name="connsiteY4" fmla="*/ 96990 h 682070"/>
                <a:gd name="connsiteX5" fmla="*/ 95849 w 1243288"/>
                <a:gd name="connsiteY5" fmla="*/ 646721 h 682070"/>
                <a:gd name="connsiteX6" fmla="*/ 0 w 1243288"/>
                <a:gd name="connsiteY6" fmla="*/ 642606 h 682070"/>
                <a:gd name="connsiteX0" fmla="*/ 0 w 1243288"/>
                <a:gd name="connsiteY0" fmla="*/ 649007 h 688471"/>
                <a:gd name="connsiteX1" fmla="*/ 614682 w 1243288"/>
                <a:gd name="connsiteY1" fmla="*/ 6442 h 688471"/>
                <a:gd name="connsiteX2" fmla="*/ 1243288 w 1243288"/>
                <a:gd name="connsiteY2" fmla="*/ 687969 h 688471"/>
                <a:gd name="connsiteX3" fmla="*/ 1115665 w 1243288"/>
                <a:gd name="connsiteY3" fmla="*/ 688471 h 688471"/>
                <a:gd name="connsiteX4" fmla="*/ 679495 w 1243288"/>
                <a:gd name="connsiteY4" fmla="*/ 103391 h 688471"/>
                <a:gd name="connsiteX5" fmla="*/ 95849 w 1243288"/>
                <a:gd name="connsiteY5" fmla="*/ 653122 h 688471"/>
                <a:gd name="connsiteX6" fmla="*/ 0 w 1243288"/>
                <a:gd name="connsiteY6" fmla="*/ 649007 h 688471"/>
                <a:gd name="connsiteX0" fmla="*/ 0 w 1260426"/>
                <a:gd name="connsiteY0" fmla="*/ 648663 h 688127"/>
                <a:gd name="connsiteX1" fmla="*/ 614682 w 1260426"/>
                <a:gd name="connsiteY1" fmla="*/ 6098 h 688127"/>
                <a:gd name="connsiteX2" fmla="*/ 1243288 w 1260426"/>
                <a:gd name="connsiteY2" fmla="*/ 687625 h 688127"/>
                <a:gd name="connsiteX3" fmla="*/ 1115665 w 1260426"/>
                <a:gd name="connsiteY3" fmla="*/ 688127 h 688127"/>
                <a:gd name="connsiteX4" fmla="*/ 679495 w 1260426"/>
                <a:gd name="connsiteY4" fmla="*/ 103047 h 688127"/>
                <a:gd name="connsiteX5" fmla="*/ 95849 w 1260426"/>
                <a:gd name="connsiteY5" fmla="*/ 652778 h 688127"/>
                <a:gd name="connsiteX6" fmla="*/ 0 w 1260426"/>
                <a:gd name="connsiteY6" fmla="*/ 648663 h 688127"/>
                <a:gd name="connsiteX0" fmla="*/ 0 w 1256192"/>
                <a:gd name="connsiteY0" fmla="*/ 642565 h 682029"/>
                <a:gd name="connsiteX1" fmla="*/ 614682 w 1256192"/>
                <a:gd name="connsiteY1" fmla="*/ 0 h 682029"/>
                <a:gd name="connsiteX2" fmla="*/ 1243288 w 1256192"/>
                <a:gd name="connsiteY2" fmla="*/ 681527 h 682029"/>
                <a:gd name="connsiteX3" fmla="*/ 1115665 w 1256192"/>
                <a:gd name="connsiteY3" fmla="*/ 682029 h 682029"/>
                <a:gd name="connsiteX4" fmla="*/ 679495 w 1256192"/>
                <a:gd name="connsiteY4" fmla="*/ 96949 h 682029"/>
                <a:gd name="connsiteX5" fmla="*/ 95849 w 1256192"/>
                <a:gd name="connsiteY5" fmla="*/ 646680 h 682029"/>
                <a:gd name="connsiteX6" fmla="*/ 0 w 1256192"/>
                <a:gd name="connsiteY6" fmla="*/ 642565 h 682029"/>
                <a:gd name="connsiteX0" fmla="*/ 0 w 1256926"/>
                <a:gd name="connsiteY0" fmla="*/ 642565 h 682029"/>
                <a:gd name="connsiteX1" fmla="*/ 614682 w 1256926"/>
                <a:gd name="connsiteY1" fmla="*/ 0 h 682029"/>
                <a:gd name="connsiteX2" fmla="*/ 1243288 w 1256926"/>
                <a:gd name="connsiteY2" fmla="*/ 681527 h 682029"/>
                <a:gd name="connsiteX3" fmla="*/ 1115665 w 1256926"/>
                <a:gd name="connsiteY3" fmla="*/ 682029 h 682029"/>
                <a:gd name="connsiteX4" fmla="*/ 679495 w 1256926"/>
                <a:gd name="connsiteY4" fmla="*/ 96949 h 682029"/>
                <a:gd name="connsiteX5" fmla="*/ 95849 w 1256926"/>
                <a:gd name="connsiteY5" fmla="*/ 646680 h 682029"/>
                <a:gd name="connsiteX6" fmla="*/ 0 w 1256926"/>
                <a:gd name="connsiteY6" fmla="*/ 642565 h 682029"/>
                <a:gd name="connsiteX0" fmla="*/ 0 w 1259526"/>
                <a:gd name="connsiteY0" fmla="*/ 642565 h 682029"/>
                <a:gd name="connsiteX1" fmla="*/ 614682 w 1259526"/>
                <a:gd name="connsiteY1" fmla="*/ 0 h 682029"/>
                <a:gd name="connsiteX2" fmla="*/ 1243288 w 1259526"/>
                <a:gd name="connsiteY2" fmla="*/ 681527 h 682029"/>
                <a:gd name="connsiteX3" fmla="*/ 1115665 w 1259526"/>
                <a:gd name="connsiteY3" fmla="*/ 682029 h 682029"/>
                <a:gd name="connsiteX4" fmla="*/ 679495 w 1259526"/>
                <a:gd name="connsiteY4" fmla="*/ 96949 h 682029"/>
                <a:gd name="connsiteX5" fmla="*/ 95849 w 1259526"/>
                <a:gd name="connsiteY5" fmla="*/ 646680 h 682029"/>
                <a:gd name="connsiteX6" fmla="*/ 0 w 1259526"/>
                <a:gd name="connsiteY6" fmla="*/ 642565 h 682029"/>
                <a:gd name="connsiteX0" fmla="*/ 0 w 1257982"/>
                <a:gd name="connsiteY0" fmla="*/ 650670 h 690134"/>
                <a:gd name="connsiteX1" fmla="*/ 614682 w 1257982"/>
                <a:gd name="connsiteY1" fmla="*/ 8105 h 690134"/>
                <a:gd name="connsiteX2" fmla="*/ 1243288 w 1257982"/>
                <a:gd name="connsiteY2" fmla="*/ 689632 h 690134"/>
                <a:gd name="connsiteX3" fmla="*/ 1115665 w 1257982"/>
                <a:gd name="connsiteY3" fmla="*/ 690134 h 690134"/>
                <a:gd name="connsiteX4" fmla="*/ 679495 w 1257982"/>
                <a:gd name="connsiteY4" fmla="*/ 105054 h 690134"/>
                <a:gd name="connsiteX5" fmla="*/ 95849 w 1257982"/>
                <a:gd name="connsiteY5" fmla="*/ 654785 h 690134"/>
                <a:gd name="connsiteX6" fmla="*/ 0 w 1257982"/>
                <a:gd name="connsiteY6" fmla="*/ 650670 h 690134"/>
                <a:gd name="connsiteX0" fmla="*/ 0 w 1257982"/>
                <a:gd name="connsiteY0" fmla="*/ 650670 h 689632"/>
                <a:gd name="connsiteX1" fmla="*/ 614682 w 1257982"/>
                <a:gd name="connsiteY1" fmla="*/ 8105 h 689632"/>
                <a:gd name="connsiteX2" fmla="*/ 1243288 w 1257982"/>
                <a:gd name="connsiteY2" fmla="*/ 689632 h 689632"/>
                <a:gd name="connsiteX3" fmla="*/ 1141556 w 1257982"/>
                <a:gd name="connsiteY3" fmla="*/ 681962 h 689632"/>
                <a:gd name="connsiteX4" fmla="*/ 679495 w 1257982"/>
                <a:gd name="connsiteY4" fmla="*/ 105054 h 689632"/>
                <a:gd name="connsiteX5" fmla="*/ 95849 w 1257982"/>
                <a:gd name="connsiteY5" fmla="*/ 654785 h 689632"/>
                <a:gd name="connsiteX6" fmla="*/ 0 w 1257982"/>
                <a:gd name="connsiteY6" fmla="*/ 650670 h 689632"/>
                <a:gd name="connsiteX0" fmla="*/ 0 w 1257982"/>
                <a:gd name="connsiteY0" fmla="*/ 650670 h 689632"/>
                <a:gd name="connsiteX1" fmla="*/ 614682 w 1257982"/>
                <a:gd name="connsiteY1" fmla="*/ 8105 h 689632"/>
                <a:gd name="connsiteX2" fmla="*/ 1243288 w 1257982"/>
                <a:gd name="connsiteY2" fmla="*/ 689632 h 689632"/>
                <a:gd name="connsiteX3" fmla="*/ 1141556 w 1257982"/>
                <a:gd name="connsiteY3" fmla="*/ 681962 h 689632"/>
                <a:gd name="connsiteX4" fmla="*/ 679495 w 1257982"/>
                <a:gd name="connsiteY4" fmla="*/ 105054 h 689632"/>
                <a:gd name="connsiteX5" fmla="*/ 95849 w 1257982"/>
                <a:gd name="connsiteY5" fmla="*/ 654785 h 689632"/>
                <a:gd name="connsiteX6" fmla="*/ 0 w 1257982"/>
                <a:gd name="connsiteY6" fmla="*/ 650670 h 689632"/>
                <a:gd name="connsiteX0" fmla="*/ 0 w 1257982"/>
                <a:gd name="connsiteY0" fmla="*/ 650670 h 689632"/>
                <a:gd name="connsiteX1" fmla="*/ 614682 w 1257982"/>
                <a:gd name="connsiteY1" fmla="*/ 8105 h 689632"/>
                <a:gd name="connsiteX2" fmla="*/ 1243288 w 1257982"/>
                <a:gd name="connsiteY2" fmla="*/ 689632 h 689632"/>
                <a:gd name="connsiteX3" fmla="*/ 1141556 w 1257982"/>
                <a:gd name="connsiteY3" fmla="*/ 681962 h 689632"/>
                <a:gd name="connsiteX4" fmla="*/ 679495 w 1257982"/>
                <a:gd name="connsiteY4" fmla="*/ 105054 h 689632"/>
                <a:gd name="connsiteX5" fmla="*/ 95849 w 1257982"/>
                <a:gd name="connsiteY5" fmla="*/ 654785 h 689632"/>
                <a:gd name="connsiteX6" fmla="*/ 0 w 1257982"/>
                <a:gd name="connsiteY6" fmla="*/ 650670 h 689632"/>
                <a:gd name="connsiteX0" fmla="*/ 0 w 1258018"/>
                <a:gd name="connsiteY0" fmla="*/ 652581 h 691543"/>
                <a:gd name="connsiteX1" fmla="*/ 616034 w 1258018"/>
                <a:gd name="connsiteY1" fmla="*/ 8057 h 691543"/>
                <a:gd name="connsiteX2" fmla="*/ 1243288 w 1258018"/>
                <a:gd name="connsiteY2" fmla="*/ 691543 h 691543"/>
                <a:gd name="connsiteX3" fmla="*/ 1141556 w 1258018"/>
                <a:gd name="connsiteY3" fmla="*/ 683873 h 691543"/>
                <a:gd name="connsiteX4" fmla="*/ 679495 w 1258018"/>
                <a:gd name="connsiteY4" fmla="*/ 106965 h 691543"/>
                <a:gd name="connsiteX5" fmla="*/ 95849 w 1258018"/>
                <a:gd name="connsiteY5" fmla="*/ 656696 h 691543"/>
                <a:gd name="connsiteX6" fmla="*/ 0 w 1258018"/>
                <a:gd name="connsiteY6" fmla="*/ 652581 h 691543"/>
                <a:gd name="connsiteX0" fmla="*/ 0 w 1258018"/>
                <a:gd name="connsiteY0" fmla="*/ 652581 h 691543"/>
                <a:gd name="connsiteX1" fmla="*/ 616034 w 1258018"/>
                <a:gd name="connsiteY1" fmla="*/ 8057 h 691543"/>
                <a:gd name="connsiteX2" fmla="*/ 1243288 w 1258018"/>
                <a:gd name="connsiteY2" fmla="*/ 691543 h 691543"/>
                <a:gd name="connsiteX3" fmla="*/ 1141556 w 1258018"/>
                <a:gd name="connsiteY3" fmla="*/ 683873 h 691543"/>
                <a:gd name="connsiteX4" fmla="*/ 679495 w 1258018"/>
                <a:gd name="connsiteY4" fmla="*/ 106965 h 691543"/>
                <a:gd name="connsiteX5" fmla="*/ 95849 w 1258018"/>
                <a:gd name="connsiteY5" fmla="*/ 656696 h 691543"/>
                <a:gd name="connsiteX6" fmla="*/ 0 w 1258018"/>
                <a:gd name="connsiteY6" fmla="*/ 652581 h 691543"/>
                <a:gd name="connsiteX0" fmla="*/ 0 w 1258018"/>
                <a:gd name="connsiteY0" fmla="*/ 652581 h 691543"/>
                <a:gd name="connsiteX1" fmla="*/ 616034 w 1258018"/>
                <a:gd name="connsiteY1" fmla="*/ 8057 h 691543"/>
                <a:gd name="connsiteX2" fmla="*/ 1243288 w 1258018"/>
                <a:gd name="connsiteY2" fmla="*/ 691543 h 691543"/>
                <a:gd name="connsiteX3" fmla="*/ 1141556 w 1258018"/>
                <a:gd name="connsiteY3" fmla="*/ 683873 h 691543"/>
                <a:gd name="connsiteX4" fmla="*/ 679495 w 1258018"/>
                <a:gd name="connsiteY4" fmla="*/ 106965 h 691543"/>
                <a:gd name="connsiteX5" fmla="*/ 95849 w 1258018"/>
                <a:gd name="connsiteY5" fmla="*/ 656696 h 691543"/>
                <a:gd name="connsiteX6" fmla="*/ 0 w 1258018"/>
                <a:gd name="connsiteY6" fmla="*/ 652581 h 691543"/>
                <a:gd name="connsiteX0" fmla="*/ 0 w 1260780"/>
                <a:gd name="connsiteY0" fmla="*/ 618850 h 691543"/>
                <a:gd name="connsiteX1" fmla="*/ 618796 w 1260780"/>
                <a:gd name="connsiteY1" fmla="*/ 8057 h 691543"/>
                <a:gd name="connsiteX2" fmla="*/ 1246050 w 1260780"/>
                <a:gd name="connsiteY2" fmla="*/ 691543 h 691543"/>
                <a:gd name="connsiteX3" fmla="*/ 1144318 w 1260780"/>
                <a:gd name="connsiteY3" fmla="*/ 683873 h 691543"/>
                <a:gd name="connsiteX4" fmla="*/ 682257 w 1260780"/>
                <a:gd name="connsiteY4" fmla="*/ 106965 h 691543"/>
                <a:gd name="connsiteX5" fmla="*/ 98611 w 1260780"/>
                <a:gd name="connsiteY5" fmla="*/ 656696 h 691543"/>
                <a:gd name="connsiteX6" fmla="*/ 0 w 1260780"/>
                <a:gd name="connsiteY6" fmla="*/ 618850 h 691543"/>
                <a:gd name="connsiteX0" fmla="*/ 47 w 1260827"/>
                <a:gd name="connsiteY0" fmla="*/ 618850 h 691543"/>
                <a:gd name="connsiteX1" fmla="*/ 618843 w 1260827"/>
                <a:gd name="connsiteY1" fmla="*/ 8057 h 691543"/>
                <a:gd name="connsiteX2" fmla="*/ 1246097 w 1260827"/>
                <a:gd name="connsiteY2" fmla="*/ 691543 h 691543"/>
                <a:gd name="connsiteX3" fmla="*/ 1144365 w 1260827"/>
                <a:gd name="connsiteY3" fmla="*/ 683873 h 691543"/>
                <a:gd name="connsiteX4" fmla="*/ 682304 w 1260827"/>
                <a:gd name="connsiteY4" fmla="*/ 106965 h 691543"/>
                <a:gd name="connsiteX5" fmla="*/ 98658 w 1260827"/>
                <a:gd name="connsiteY5" fmla="*/ 656696 h 691543"/>
                <a:gd name="connsiteX6" fmla="*/ 47 w 1260827"/>
                <a:gd name="connsiteY6" fmla="*/ 618850 h 691543"/>
                <a:gd name="connsiteX0" fmla="*/ 50 w 1260830"/>
                <a:gd name="connsiteY0" fmla="*/ 618850 h 692510"/>
                <a:gd name="connsiteX1" fmla="*/ 618846 w 1260830"/>
                <a:gd name="connsiteY1" fmla="*/ 8057 h 692510"/>
                <a:gd name="connsiteX2" fmla="*/ 1246100 w 1260830"/>
                <a:gd name="connsiteY2" fmla="*/ 691543 h 692510"/>
                <a:gd name="connsiteX3" fmla="*/ 1144368 w 1260830"/>
                <a:gd name="connsiteY3" fmla="*/ 683873 h 692510"/>
                <a:gd name="connsiteX4" fmla="*/ 682307 w 1260830"/>
                <a:gd name="connsiteY4" fmla="*/ 106965 h 692510"/>
                <a:gd name="connsiteX5" fmla="*/ 98661 w 1260830"/>
                <a:gd name="connsiteY5" fmla="*/ 656696 h 692510"/>
                <a:gd name="connsiteX6" fmla="*/ 50 w 1260830"/>
                <a:gd name="connsiteY6" fmla="*/ 618850 h 692510"/>
                <a:gd name="connsiteX0" fmla="*/ 50 w 1260830"/>
                <a:gd name="connsiteY0" fmla="*/ 618850 h 692510"/>
                <a:gd name="connsiteX1" fmla="*/ 618846 w 1260830"/>
                <a:gd name="connsiteY1" fmla="*/ 8057 h 692510"/>
                <a:gd name="connsiteX2" fmla="*/ 1246100 w 1260830"/>
                <a:gd name="connsiteY2" fmla="*/ 691543 h 692510"/>
                <a:gd name="connsiteX3" fmla="*/ 1144368 w 1260830"/>
                <a:gd name="connsiteY3" fmla="*/ 683873 h 692510"/>
                <a:gd name="connsiteX4" fmla="*/ 682307 w 1260830"/>
                <a:gd name="connsiteY4" fmla="*/ 106965 h 692510"/>
                <a:gd name="connsiteX5" fmla="*/ 98661 w 1260830"/>
                <a:gd name="connsiteY5" fmla="*/ 656696 h 692510"/>
                <a:gd name="connsiteX6" fmla="*/ 50 w 1260830"/>
                <a:gd name="connsiteY6" fmla="*/ 618850 h 692510"/>
                <a:gd name="connsiteX0" fmla="*/ 50 w 1260830"/>
                <a:gd name="connsiteY0" fmla="*/ 618850 h 692510"/>
                <a:gd name="connsiteX1" fmla="*/ 618846 w 1260830"/>
                <a:gd name="connsiteY1" fmla="*/ 8057 h 692510"/>
                <a:gd name="connsiteX2" fmla="*/ 1246100 w 1260830"/>
                <a:gd name="connsiteY2" fmla="*/ 691543 h 692510"/>
                <a:gd name="connsiteX3" fmla="*/ 1144368 w 1260830"/>
                <a:gd name="connsiteY3" fmla="*/ 683873 h 692510"/>
                <a:gd name="connsiteX4" fmla="*/ 682307 w 1260830"/>
                <a:gd name="connsiteY4" fmla="*/ 106965 h 692510"/>
                <a:gd name="connsiteX5" fmla="*/ 98661 w 1260830"/>
                <a:gd name="connsiteY5" fmla="*/ 656696 h 692510"/>
                <a:gd name="connsiteX6" fmla="*/ 50 w 1260830"/>
                <a:gd name="connsiteY6" fmla="*/ 618850 h 692510"/>
                <a:gd name="connsiteX0" fmla="*/ 50 w 1261634"/>
                <a:gd name="connsiteY0" fmla="*/ 620947 h 694607"/>
                <a:gd name="connsiteX1" fmla="*/ 618846 w 1261634"/>
                <a:gd name="connsiteY1" fmla="*/ 10154 h 694607"/>
                <a:gd name="connsiteX2" fmla="*/ 1246100 w 1261634"/>
                <a:gd name="connsiteY2" fmla="*/ 693640 h 694607"/>
                <a:gd name="connsiteX3" fmla="*/ 1144368 w 1261634"/>
                <a:gd name="connsiteY3" fmla="*/ 685970 h 694607"/>
                <a:gd name="connsiteX4" fmla="*/ 682307 w 1261634"/>
                <a:gd name="connsiteY4" fmla="*/ 109062 h 694607"/>
                <a:gd name="connsiteX5" fmla="*/ 98661 w 1261634"/>
                <a:gd name="connsiteY5" fmla="*/ 658793 h 694607"/>
                <a:gd name="connsiteX6" fmla="*/ 50 w 1261634"/>
                <a:gd name="connsiteY6" fmla="*/ 620947 h 694607"/>
                <a:gd name="connsiteX0" fmla="*/ 50 w 1261788"/>
                <a:gd name="connsiteY0" fmla="*/ 620764 h 694424"/>
                <a:gd name="connsiteX1" fmla="*/ 618846 w 1261788"/>
                <a:gd name="connsiteY1" fmla="*/ 9971 h 694424"/>
                <a:gd name="connsiteX2" fmla="*/ 1246100 w 1261788"/>
                <a:gd name="connsiteY2" fmla="*/ 693457 h 694424"/>
                <a:gd name="connsiteX3" fmla="*/ 1144368 w 1261788"/>
                <a:gd name="connsiteY3" fmla="*/ 685787 h 694424"/>
                <a:gd name="connsiteX4" fmla="*/ 682307 w 1261788"/>
                <a:gd name="connsiteY4" fmla="*/ 108879 h 694424"/>
                <a:gd name="connsiteX5" fmla="*/ 98661 w 1261788"/>
                <a:gd name="connsiteY5" fmla="*/ 658610 h 694424"/>
                <a:gd name="connsiteX6" fmla="*/ 50 w 1261788"/>
                <a:gd name="connsiteY6" fmla="*/ 620764 h 694424"/>
                <a:gd name="connsiteX0" fmla="*/ 50 w 1257988"/>
                <a:gd name="connsiteY0" fmla="*/ 620842 h 694502"/>
                <a:gd name="connsiteX1" fmla="*/ 618846 w 1257988"/>
                <a:gd name="connsiteY1" fmla="*/ 10049 h 694502"/>
                <a:gd name="connsiteX2" fmla="*/ 1242180 w 1257988"/>
                <a:gd name="connsiteY2" fmla="*/ 690830 h 694502"/>
                <a:gd name="connsiteX3" fmla="*/ 1144368 w 1257988"/>
                <a:gd name="connsiteY3" fmla="*/ 685865 h 694502"/>
                <a:gd name="connsiteX4" fmla="*/ 682307 w 1257988"/>
                <a:gd name="connsiteY4" fmla="*/ 108957 h 694502"/>
                <a:gd name="connsiteX5" fmla="*/ 98661 w 1257988"/>
                <a:gd name="connsiteY5" fmla="*/ 658688 h 694502"/>
                <a:gd name="connsiteX6" fmla="*/ 50 w 1257988"/>
                <a:gd name="connsiteY6" fmla="*/ 620842 h 694502"/>
                <a:gd name="connsiteX0" fmla="*/ 50 w 1263305"/>
                <a:gd name="connsiteY0" fmla="*/ 620170 h 693830"/>
                <a:gd name="connsiteX1" fmla="*/ 618846 w 1263305"/>
                <a:gd name="connsiteY1" fmla="*/ 9377 h 693830"/>
                <a:gd name="connsiteX2" fmla="*/ 1242180 w 1263305"/>
                <a:gd name="connsiteY2" fmla="*/ 690158 h 693830"/>
                <a:gd name="connsiteX3" fmla="*/ 1144368 w 1263305"/>
                <a:gd name="connsiteY3" fmla="*/ 685193 h 693830"/>
                <a:gd name="connsiteX4" fmla="*/ 682307 w 1263305"/>
                <a:gd name="connsiteY4" fmla="*/ 108285 h 693830"/>
                <a:gd name="connsiteX5" fmla="*/ 98661 w 1263305"/>
                <a:gd name="connsiteY5" fmla="*/ 658016 h 693830"/>
                <a:gd name="connsiteX6" fmla="*/ 50 w 1263305"/>
                <a:gd name="connsiteY6" fmla="*/ 620170 h 693830"/>
                <a:gd name="connsiteX0" fmla="*/ 50 w 1262835"/>
                <a:gd name="connsiteY0" fmla="*/ 623818 h 697478"/>
                <a:gd name="connsiteX1" fmla="*/ 618846 w 1262835"/>
                <a:gd name="connsiteY1" fmla="*/ 13025 h 697478"/>
                <a:gd name="connsiteX2" fmla="*/ 1242180 w 1262835"/>
                <a:gd name="connsiteY2" fmla="*/ 693806 h 697478"/>
                <a:gd name="connsiteX3" fmla="*/ 1144368 w 1262835"/>
                <a:gd name="connsiteY3" fmla="*/ 688841 h 697478"/>
                <a:gd name="connsiteX4" fmla="*/ 682307 w 1262835"/>
                <a:gd name="connsiteY4" fmla="*/ 111933 h 697478"/>
                <a:gd name="connsiteX5" fmla="*/ 98661 w 1262835"/>
                <a:gd name="connsiteY5" fmla="*/ 661664 h 697478"/>
                <a:gd name="connsiteX6" fmla="*/ 50 w 1262835"/>
                <a:gd name="connsiteY6" fmla="*/ 623818 h 697478"/>
                <a:gd name="connsiteX0" fmla="*/ 50 w 1262835"/>
                <a:gd name="connsiteY0" fmla="*/ 623818 h 953888"/>
                <a:gd name="connsiteX1" fmla="*/ 618846 w 1262835"/>
                <a:gd name="connsiteY1" fmla="*/ 13025 h 953888"/>
                <a:gd name="connsiteX2" fmla="*/ 1242180 w 1262835"/>
                <a:gd name="connsiteY2" fmla="*/ 693806 h 953888"/>
                <a:gd name="connsiteX3" fmla="*/ 813085 w 1262835"/>
                <a:gd name="connsiteY3" fmla="*/ 953888 h 953888"/>
                <a:gd name="connsiteX4" fmla="*/ 1144368 w 1262835"/>
                <a:gd name="connsiteY4" fmla="*/ 688841 h 953888"/>
                <a:gd name="connsiteX5" fmla="*/ 682307 w 1262835"/>
                <a:gd name="connsiteY5" fmla="*/ 111933 h 953888"/>
                <a:gd name="connsiteX6" fmla="*/ 98661 w 1262835"/>
                <a:gd name="connsiteY6" fmla="*/ 661664 h 953888"/>
                <a:gd name="connsiteX7" fmla="*/ 50 w 1262835"/>
                <a:gd name="connsiteY7" fmla="*/ 623818 h 95388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4368 w 1262835"/>
                <a:gd name="connsiteY5" fmla="*/ 688841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4368 w 1262835"/>
                <a:gd name="connsiteY5" fmla="*/ 688841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4368 w 1262835"/>
                <a:gd name="connsiteY5" fmla="*/ 688841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4368 w 1262835"/>
                <a:gd name="connsiteY5" fmla="*/ 688841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4368 w 1262835"/>
                <a:gd name="connsiteY5" fmla="*/ 688841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4958"/>
                <a:gd name="connsiteX1" fmla="*/ 618846 w 1262835"/>
                <a:gd name="connsiteY1" fmla="*/ 13025 h 1064958"/>
                <a:gd name="connsiteX2" fmla="*/ 1242180 w 1262835"/>
                <a:gd name="connsiteY2" fmla="*/ 693806 h 1064958"/>
                <a:gd name="connsiteX3" fmla="*/ 820021 w 1262835"/>
                <a:gd name="connsiteY3" fmla="*/ 1057041 h 1064958"/>
                <a:gd name="connsiteX4" fmla="*/ 813222 w 1262835"/>
                <a:gd name="connsiteY4" fmla="*/ 945303 h 1064958"/>
                <a:gd name="connsiteX5" fmla="*/ 1140311 w 1262835"/>
                <a:gd name="connsiteY5" fmla="*/ 694720 h 1064958"/>
                <a:gd name="connsiteX6" fmla="*/ 682307 w 1262835"/>
                <a:gd name="connsiteY6" fmla="*/ 111933 h 1064958"/>
                <a:gd name="connsiteX7" fmla="*/ 98661 w 1262835"/>
                <a:gd name="connsiteY7" fmla="*/ 661664 h 1064958"/>
                <a:gd name="connsiteX8" fmla="*/ 50 w 1262835"/>
                <a:gd name="connsiteY8" fmla="*/ 623818 h 1064958"/>
                <a:gd name="connsiteX0" fmla="*/ 50 w 1262835"/>
                <a:gd name="connsiteY0" fmla="*/ 623818 h 1064958"/>
                <a:gd name="connsiteX1" fmla="*/ 618846 w 1262835"/>
                <a:gd name="connsiteY1" fmla="*/ 13025 h 1064958"/>
                <a:gd name="connsiteX2" fmla="*/ 1242180 w 1262835"/>
                <a:gd name="connsiteY2" fmla="*/ 693806 h 1064958"/>
                <a:gd name="connsiteX3" fmla="*/ 820021 w 1262835"/>
                <a:gd name="connsiteY3" fmla="*/ 1057041 h 1064958"/>
                <a:gd name="connsiteX4" fmla="*/ 813222 w 1262835"/>
                <a:gd name="connsiteY4" fmla="*/ 945303 h 1064958"/>
                <a:gd name="connsiteX5" fmla="*/ 1140311 w 1262835"/>
                <a:gd name="connsiteY5" fmla="*/ 694720 h 1064958"/>
                <a:gd name="connsiteX6" fmla="*/ 682307 w 1262835"/>
                <a:gd name="connsiteY6" fmla="*/ 111933 h 1064958"/>
                <a:gd name="connsiteX7" fmla="*/ 98661 w 1262835"/>
                <a:gd name="connsiteY7" fmla="*/ 661664 h 1064958"/>
                <a:gd name="connsiteX8" fmla="*/ 50 w 1262835"/>
                <a:gd name="connsiteY8" fmla="*/ 623818 h 1064958"/>
                <a:gd name="connsiteX0" fmla="*/ 50 w 1262835"/>
                <a:gd name="connsiteY0" fmla="*/ 623818 h 1061526"/>
                <a:gd name="connsiteX1" fmla="*/ 618846 w 1262835"/>
                <a:gd name="connsiteY1" fmla="*/ 13025 h 1061526"/>
                <a:gd name="connsiteX2" fmla="*/ 1242180 w 1262835"/>
                <a:gd name="connsiteY2" fmla="*/ 693806 h 1061526"/>
                <a:gd name="connsiteX3" fmla="*/ 820021 w 1262835"/>
                <a:gd name="connsiteY3" fmla="*/ 1057041 h 1061526"/>
                <a:gd name="connsiteX4" fmla="*/ 503496 w 1262835"/>
                <a:gd name="connsiteY4" fmla="*/ 693973 h 1061526"/>
                <a:gd name="connsiteX5" fmla="*/ 813222 w 1262835"/>
                <a:gd name="connsiteY5" fmla="*/ 945303 h 1061526"/>
                <a:gd name="connsiteX6" fmla="*/ 1140311 w 1262835"/>
                <a:gd name="connsiteY6" fmla="*/ 694720 h 1061526"/>
                <a:gd name="connsiteX7" fmla="*/ 682307 w 1262835"/>
                <a:gd name="connsiteY7" fmla="*/ 111933 h 1061526"/>
                <a:gd name="connsiteX8" fmla="*/ 98661 w 1262835"/>
                <a:gd name="connsiteY8" fmla="*/ 661664 h 1061526"/>
                <a:gd name="connsiteX9" fmla="*/ 50 w 1262835"/>
                <a:gd name="connsiteY9" fmla="*/ 623818 h 1061526"/>
                <a:gd name="connsiteX0" fmla="*/ 50 w 1262835"/>
                <a:gd name="connsiteY0" fmla="*/ 623818 h 1065775"/>
                <a:gd name="connsiteX1" fmla="*/ 618846 w 1262835"/>
                <a:gd name="connsiteY1" fmla="*/ 13025 h 1065775"/>
                <a:gd name="connsiteX2" fmla="*/ 1242180 w 1262835"/>
                <a:gd name="connsiteY2" fmla="*/ 693806 h 1065775"/>
                <a:gd name="connsiteX3" fmla="*/ 820021 w 1262835"/>
                <a:gd name="connsiteY3" fmla="*/ 1057041 h 1065775"/>
                <a:gd name="connsiteX4" fmla="*/ 456943 w 1262835"/>
                <a:gd name="connsiteY4" fmla="*/ 878835 h 1065775"/>
                <a:gd name="connsiteX5" fmla="*/ 503496 w 1262835"/>
                <a:gd name="connsiteY5" fmla="*/ 693973 h 1065775"/>
                <a:gd name="connsiteX6" fmla="*/ 813222 w 1262835"/>
                <a:gd name="connsiteY6" fmla="*/ 945303 h 1065775"/>
                <a:gd name="connsiteX7" fmla="*/ 1140311 w 1262835"/>
                <a:gd name="connsiteY7" fmla="*/ 694720 h 1065775"/>
                <a:gd name="connsiteX8" fmla="*/ 682307 w 1262835"/>
                <a:gd name="connsiteY8" fmla="*/ 111933 h 1065775"/>
                <a:gd name="connsiteX9" fmla="*/ 98661 w 1262835"/>
                <a:gd name="connsiteY9" fmla="*/ 661664 h 1065775"/>
                <a:gd name="connsiteX10" fmla="*/ 50 w 1262835"/>
                <a:gd name="connsiteY10" fmla="*/ 623818 h 1065775"/>
                <a:gd name="connsiteX0" fmla="*/ 50 w 1262835"/>
                <a:gd name="connsiteY0" fmla="*/ 623818 h 1067039"/>
                <a:gd name="connsiteX1" fmla="*/ 618846 w 1262835"/>
                <a:gd name="connsiteY1" fmla="*/ 13025 h 1067039"/>
                <a:gd name="connsiteX2" fmla="*/ 1242180 w 1262835"/>
                <a:gd name="connsiteY2" fmla="*/ 693806 h 1067039"/>
                <a:gd name="connsiteX3" fmla="*/ 820021 w 1262835"/>
                <a:gd name="connsiteY3" fmla="*/ 1057041 h 1067039"/>
                <a:gd name="connsiteX4" fmla="*/ 456943 w 1262835"/>
                <a:gd name="connsiteY4" fmla="*/ 878835 h 1067039"/>
                <a:gd name="connsiteX5" fmla="*/ 503496 w 1262835"/>
                <a:gd name="connsiteY5" fmla="*/ 693973 h 1067039"/>
                <a:gd name="connsiteX6" fmla="*/ 813222 w 1262835"/>
                <a:gd name="connsiteY6" fmla="*/ 945303 h 1067039"/>
                <a:gd name="connsiteX7" fmla="*/ 1140311 w 1262835"/>
                <a:gd name="connsiteY7" fmla="*/ 694720 h 1067039"/>
                <a:gd name="connsiteX8" fmla="*/ 682307 w 1262835"/>
                <a:gd name="connsiteY8" fmla="*/ 111933 h 1067039"/>
                <a:gd name="connsiteX9" fmla="*/ 98661 w 1262835"/>
                <a:gd name="connsiteY9" fmla="*/ 661664 h 1067039"/>
                <a:gd name="connsiteX10" fmla="*/ 50 w 1262835"/>
                <a:gd name="connsiteY10" fmla="*/ 623818 h 1067039"/>
                <a:gd name="connsiteX0" fmla="*/ 50 w 1262835"/>
                <a:gd name="connsiteY0" fmla="*/ 623818 h 1062202"/>
                <a:gd name="connsiteX1" fmla="*/ 618846 w 1262835"/>
                <a:gd name="connsiteY1" fmla="*/ 13025 h 1062202"/>
                <a:gd name="connsiteX2" fmla="*/ 1242180 w 1262835"/>
                <a:gd name="connsiteY2" fmla="*/ 693806 h 1062202"/>
                <a:gd name="connsiteX3" fmla="*/ 820021 w 1262835"/>
                <a:gd name="connsiteY3" fmla="*/ 1057041 h 1062202"/>
                <a:gd name="connsiteX4" fmla="*/ 456943 w 1262835"/>
                <a:gd name="connsiteY4" fmla="*/ 878835 h 1062202"/>
                <a:gd name="connsiteX5" fmla="*/ 503496 w 1262835"/>
                <a:gd name="connsiteY5" fmla="*/ 693973 h 1062202"/>
                <a:gd name="connsiteX6" fmla="*/ 813222 w 1262835"/>
                <a:gd name="connsiteY6" fmla="*/ 945303 h 1062202"/>
                <a:gd name="connsiteX7" fmla="*/ 1140311 w 1262835"/>
                <a:gd name="connsiteY7" fmla="*/ 694720 h 1062202"/>
                <a:gd name="connsiteX8" fmla="*/ 682307 w 1262835"/>
                <a:gd name="connsiteY8" fmla="*/ 111933 h 1062202"/>
                <a:gd name="connsiteX9" fmla="*/ 98661 w 1262835"/>
                <a:gd name="connsiteY9" fmla="*/ 661664 h 1062202"/>
                <a:gd name="connsiteX10" fmla="*/ 50 w 1262835"/>
                <a:gd name="connsiteY10" fmla="*/ 623818 h 1062202"/>
                <a:gd name="connsiteX0" fmla="*/ 50 w 1262835"/>
                <a:gd name="connsiteY0" fmla="*/ 623818 h 1059249"/>
                <a:gd name="connsiteX1" fmla="*/ 618846 w 1262835"/>
                <a:gd name="connsiteY1" fmla="*/ 13025 h 1059249"/>
                <a:gd name="connsiteX2" fmla="*/ 1242180 w 1262835"/>
                <a:gd name="connsiteY2" fmla="*/ 693806 h 1059249"/>
                <a:gd name="connsiteX3" fmla="*/ 820021 w 1262835"/>
                <a:gd name="connsiteY3" fmla="*/ 1057041 h 1059249"/>
                <a:gd name="connsiteX4" fmla="*/ 456943 w 1262835"/>
                <a:gd name="connsiteY4" fmla="*/ 878835 h 1059249"/>
                <a:gd name="connsiteX5" fmla="*/ 503496 w 1262835"/>
                <a:gd name="connsiteY5" fmla="*/ 693973 h 1059249"/>
                <a:gd name="connsiteX6" fmla="*/ 813222 w 1262835"/>
                <a:gd name="connsiteY6" fmla="*/ 945303 h 1059249"/>
                <a:gd name="connsiteX7" fmla="*/ 1140311 w 1262835"/>
                <a:gd name="connsiteY7" fmla="*/ 694720 h 1059249"/>
                <a:gd name="connsiteX8" fmla="*/ 682307 w 1262835"/>
                <a:gd name="connsiteY8" fmla="*/ 111933 h 1059249"/>
                <a:gd name="connsiteX9" fmla="*/ 98661 w 1262835"/>
                <a:gd name="connsiteY9" fmla="*/ 661664 h 1059249"/>
                <a:gd name="connsiteX10" fmla="*/ 50 w 1262835"/>
                <a:gd name="connsiteY10" fmla="*/ 623818 h 1059249"/>
                <a:gd name="connsiteX0" fmla="*/ 50 w 1262835"/>
                <a:gd name="connsiteY0" fmla="*/ 623818 h 1060808"/>
                <a:gd name="connsiteX1" fmla="*/ 618846 w 1262835"/>
                <a:gd name="connsiteY1" fmla="*/ 13025 h 1060808"/>
                <a:gd name="connsiteX2" fmla="*/ 1242180 w 1262835"/>
                <a:gd name="connsiteY2" fmla="*/ 693806 h 1060808"/>
                <a:gd name="connsiteX3" fmla="*/ 820021 w 1262835"/>
                <a:gd name="connsiteY3" fmla="*/ 1057041 h 1060808"/>
                <a:gd name="connsiteX4" fmla="*/ 456943 w 1262835"/>
                <a:gd name="connsiteY4" fmla="*/ 878835 h 1060808"/>
                <a:gd name="connsiteX5" fmla="*/ 503496 w 1262835"/>
                <a:gd name="connsiteY5" fmla="*/ 693973 h 1060808"/>
                <a:gd name="connsiteX6" fmla="*/ 813222 w 1262835"/>
                <a:gd name="connsiteY6" fmla="*/ 945303 h 1060808"/>
                <a:gd name="connsiteX7" fmla="*/ 1140311 w 1262835"/>
                <a:gd name="connsiteY7" fmla="*/ 694720 h 1060808"/>
                <a:gd name="connsiteX8" fmla="*/ 682307 w 1262835"/>
                <a:gd name="connsiteY8" fmla="*/ 111933 h 1060808"/>
                <a:gd name="connsiteX9" fmla="*/ 98661 w 1262835"/>
                <a:gd name="connsiteY9" fmla="*/ 661664 h 1060808"/>
                <a:gd name="connsiteX10" fmla="*/ 50 w 1262835"/>
                <a:gd name="connsiteY10" fmla="*/ 623818 h 1060808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3222 w 1262835"/>
                <a:gd name="connsiteY6" fmla="*/ 945303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3222 w 1262835"/>
                <a:gd name="connsiteY6" fmla="*/ 945303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3222 w 1262835"/>
                <a:gd name="connsiteY6" fmla="*/ 945303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1474 w 1262835"/>
                <a:gd name="connsiteY5" fmla="*/ 690798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1474 w 1262835"/>
                <a:gd name="connsiteY5" fmla="*/ 690798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1474 w 1262835"/>
                <a:gd name="connsiteY5" fmla="*/ 690798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511474 w 1262835"/>
                <a:gd name="connsiteY6" fmla="*/ 690798 h 1061194"/>
                <a:gd name="connsiteX7" fmla="*/ 811125 w 1262835"/>
                <a:gd name="connsiteY7" fmla="*/ 952535 h 1061194"/>
                <a:gd name="connsiteX8" fmla="*/ 1140311 w 1262835"/>
                <a:gd name="connsiteY8" fmla="*/ 694720 h 1061194"/>
                <a:gd name="connsiteX9" fmla="*/ 682307 w 1262835"/>
                <a:gd name="connsiteY9" fmla="*/ 111933 h 1061194"/>
                <a:gd name="connsiteX10" fmla="*/ 98661 w 1262835"/>
                <a:gd name="connsiteY10" fmla="*/ 661664 h 1061194"/>
                <a:gd name="connsiteX11" fmla="*/ 50 w 1262835"/>
                <a:gd name="connsiteY1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6773 w 1262835"/>
                <a:gd name="connsiteY6" fmla="*/ 394282 h 1061194"/>
                <a:gd name="connsiteX7" fmla="*/ 615826 w 1262835"/>
                <a:gd name="connsiteY7" fmla="*/ 485062 h 1061194"/>
                <a:gd name="connsiteX8" fmla="*/ 511474 w 1262835"/>
                <a:gd name="connsiteY8" fmla="*/ 690798 h 1061194"/>
                <a:gd name="connsiteX9" fmla="*/ 811125 w 1262835"/>
                <a:gd name="connsiteY9" fmla="*/ 952535 h 1061194"/>
                <a:gd name="connsiteX10" fmla="*/ 1140311 w 1262835"/>
                <a:gd name="connsiteY10" fmla="*/ 694720 h 1061194"/>
                <a:gd name="connsiteX11" fmla="*/ 682307 w 1262835"/>
                <a:gd name="connsiteY11" fmla="*/ 111933 h 1061194"/>
                <a:gd name="connsiteX12" fmla="*/ 98661 w 1262835"/>
                <a:gd name="connsiteY12" fmla="*/ 661664 h 1061194"/>
                <a:gd name="connsiteX13" fmla="*/ 50 w 1262835"/>
                <a:gd name="connsiteY13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6773 w 1262835"/>
                <a:gd name="connsiteY6" fmla="*/ 39428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6773 w 1262835"/>
                <a:gd name="connsiteY6" fmla="*/ 39428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6773 w 1262835"/>
                <a:gd name="connsiteY6" fmla="*/ 39428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8124 w 1262835"/>
                <a:gd name="connsiteY6" fmla="*/ 39232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8124 w 1262835"/>
                <a:gd name="connsiteY6" fmla="*/ 39232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8124 w 1262835"/>
                <a:gd name="connsiteY6" fmla="*/ 39232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39497 w 1262835"/>
                <a:gd name="connsiteY7" fmla="*/ 500532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41457 w 1262835"/>
                <a:gd name="connsiteY7" fmla="*/ 501885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41457 w 1262835"/>
                <a:gd name="connsiteY7" fmla="*/ 501885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4314 w 1262835"/>
                <a:gd name="connsiteY7" fmla="*/ 655430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4314 w 1262835"/>
                <a:gd name="connsiteY7" fmla="*/ 655430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4314 w 1262835"/>
                <a:gd name="connsiteY7" fmla="*/ 655430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4314 w 1262835"/>
                <a:gd name="connsiteY7" fmla="*/ 655430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864933 w 1262835"/>
                <a:gd name="connsiteY8" fmla="*/ 685885 h 1061194"/>
                <a:gd name="connsiteX9" fmla="*/ 841457 w 1262835"/>
                <a:gd name="connsiteY9" fmla="*/ 501885 h 1061194"/>
                <a:gd name="connsiteX10" fmla="*/ 615826 w 1262835"/>
                <a:gd name="connsiteY10" fmla="*/ 485062 h 1061194"/>
                <a:gd name="connsiteX11" fmla="*/ 511474 w 1262835"/>
                <a:gd name="connsiteY11" fmla="*/ 690798 h 1061194"/>
                <a:gd name="connsiteX12" fmla="*/ 811125 w 1262835"/>
                <a:gd name="connsiteY12" fmla="*/ 952535 h 1061194"/>
                <a:gd name="connsiteX13" fmla="*/ 1140311 w 1262835"/>
                <a:gd name="connsiteY13" fmla="*/ 694720 h 1061194"/>
                <a:gd name="connsiteX14" fmla="*/ 682307 w 1262835"/>
                <a:gd name="connsiteY14" fmla="*/ 111933 h 1061194"/>
                <a:gd name="connsiteX15" fmla="*/ 98661 w 1262835"/>
                <a:gd name="connsiteY15" fmla="*/ 661664 h 1061194"/>
                <a:gd name="connsiteX16" fmla="*/ 50 w 1262835"/>
                <a:gd name="connsiteY16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864933 w 1262835"/>
                <a:gd name="connsiteY8" fmla="*/ 685885 h 1061194"/>
                <a:gd name="connsiteX9" fmla="*/ 841457 w 1262835"/>
                <a:gd name="connsiteY9" fmla="*/ 501885 h 1061194"/>
                <a:gd name="connsiteX10" fmla="*/ 615826 w 1262835"/>
                <a:gd name="connsiteY10" fmla="*/ 485062 h 1061194"/>
                <a:gd name="connsiteX11" fmla="*/ 511474 w 1262835"/>
                <a:gd name="connsiteY11" fmla="*/ 690798 h 1061194"/>
                <a:gd name="connsiteX12" fmla="*/ 811125 w 1262835"/>
                <a:gd name="connsiteY12" fmla="*/ 952535 h 1061194"/>
                <a:gd name="connsiteX13" fmla="*/ 1140311 w 1262835"/>
                <a:gd name="connsiteY13" fmla="*/ 694720 h 1061194"/>
                <a:gd name="connsiteX14" fmla="*/ 682307 w 1262835"/>
                <a:gd name="connsiteY14" fmla="*/ 111933 h 1061194"/>
                <a:gd name="connsiteX15" fmla="*/ 98661 w 1262835"/>
                <a:gd name="connsiteY15" fmla="*/ 661664 h 1061194"/>
                <a:gd name="connsiteX16" fmla="*/ 50 w 1262835"/>
                <a:gd name="connsiteY16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864933 w 1262835"/>
                <a:gd name="connsiteY8" fmla="*/ 685885 h 1061194"/>
                <a:gd name="connsiteX9" fmla="*/ 841457 w 1262835"/>
                <a:gd name="connsiteY9" fmla="*/ 501885 h 1061194"/>
                <a:gd name="connsiteX10" fmla="*/ 615826 w 1262835"/>
                <a:gd name="connsiteY10" fmla="*/ 485062 h 1061194"/>
                <a:gd name="connsiteX11" fmla="*/ 511474 w 1262835"/>
                <a:gd name="connsiteY11" fmla="*/ 690798 h 1061194"/>
                <a:gd name="connsiteX12" fmla="*/ 811125 w 1262835"/>
                <a:gd name="connsiteY12" fmla="*/ 952535 h 1061194"/>
                <a:gd name="connsiteX13" fmla="*/ 1140311 w 1262835"/>
                <a:gd name="connsiteY13" fmla="*/ 694720 h 1061194"/>
                <a:gd name="connsiteX14" fmla="*/ 682307 w 1262835"/>
                <a:gd name="connsiteY14" fmla="*/ 111933 h 1061194"/>
                <a:gd name="connsiteX15" fmla="*/ 98661 w 1262835"/>
                <a:gd name="connsiteY15" fmla="*/ 661664 h 1061194"/>
                <a:gd name="connsiteX16" fmla="*/ 50 w 1262835"/>
                <a:gd name="connsiteY16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806 w 1262835"/>
                <a:gd name="connsiteY8" fmla="*/ 842484 h 1061194"/>
                <a:gd name="connsiteX9" fmla="*/ 864933 w 1262835"/>
                <a:gd name="connsiteY9" fmla="*/ 685885 h 1061194"/>
                <a:gd name="connsiteX10" fmla="*/ 841457 w 1262835"/>
                <a:gd name="connsiteY10" fmla="*/ 501885 h 1061194"/>
                <a:gd name="connsiteX11" fmla="*/ 615826 w 1262835"/>
                <a:gd name="connsiteY11" fmla="*/ 485062 h 1061194"/>
                <a:gd name="connsiteX12" fmla="*/ 511474 w 1262835"/>
                <a:gd name="connsiteY12" fmla="*/ 690798 h 1061194"/>
                <a:gd name="connsiteX13" fmla="*/ 811125 w 1262835"/>
                <a:gd name="connsiteY13" fmla="*/ 952535 h 1061194"/>
                <a:gd name="connsiteX14" fmla="*/ 1140311 w 1262835"/>
                <a:gd name="connsiteY14" fmla="*/ 694720 h 1061194"/>
                <a:gd name="connsiteX15" fmla="*/ 682307 w 1262835"/>
                <a:gd name="connsiteY15" fmla="*/ 111933 h 1061194"/>
                <a:gd name="connsiteX16" fmla="*/ 98661 w 1262835"/>
                <a:gd name="connsiteY16" fmla="*/ 661664 h 1061194"/>
                <a:gd name="connsiteX17" fmla="*/ 50 w 1262835"/>
                <a:gd name="connsiteY17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806 w 1262835"/>
                <a:gd name="connsiteY8" fmla="*/ 842484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806 w 1262835"/>
                <a:gd name="connsiteY8" fmla="*/ 842484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806 w 1262835"/>
                <a:gd name="connsiteY8" fmla="*/ 842484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806 w 1262835"/>
                <a:gd name="connsiteY8" fmla="*/ 842484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17562 w 1262835"/>
                <a:gd name="connsiteY9" fmla="*/ 731745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17700 w 1262835"/>
                <a:gd name="connsiteY9" fmla="*/ 723161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17700 w 1262835"/>
                <a:gd name="connsiteY9" fmla="*/ 723161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17700 w 1262835"/>
                <a:gd name="connsiteY9" fmla="*/ 723161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17700 w 1262835"/>
                <a:gd name="connsiteY9" fmla="*/ 723161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717700 w 1262835"/>
                <a:gd name="connsiteY10" fmla="*/ 723161 h 1061194"/>
                <a:gd name="connsiteX11" fmla="*/ 864933 w 1262835"/>
                <a:gd name="connsiteY11" fmla="*/ 685885 h 1061194"/>
                <a:gd name="connsiteX12" fmla="*/ 841457 w 1262835"/>
                <a:gd name="connsiteY12" fmla="*/ 501885 h 1061194"/>
                <a:gd name="connsiteX13" fmla="*/ 615826 w 1262835"/>
                <a:gd name="connsiteY13" fmla="*/ 485062 h 1061194"/>
                <a:gd name="connsiteX14" fmla="*/ 511474 w 1262835"/>
                <a:gd name="connsiteY14" fmla="*/ 690798 h 1061194"/>
                <a:gd name="connsiteX15" fmla="*/ 811125 w 1262835"/>
                <a:gd name="connsiteY15" fmla="*/ 952535 h 1061194"/>
                <a:gd name="connsiteX16" fmla="*/ 1140311 w 1262835"/>
                <a:gd name="connsiteY16" fmla="*/ 694720 h 1061194"/>
                <a:gd name="connsiteX17" fmla="*/ 682307 w 1262835"/>
                <a:gd name="connsiteY17" fmla="*/ 111933 h 1061194"/>
                <a:gd name="connsiteX18" fmla="*/ 98661 w 1262835"/>
                <a:gd name="connsiteY18" fmla="*/ 661664 h 1061194"/>
                <a:gd name="connsiteX19" fmla="*/ 50 w 1262835"/>
                <a:gd name="connsiteY19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717700 w 1262835"/>
                <a:gd name="connsiteY10" fmla="*/ 723161 h 1061194"/>
                <a:gd name="connsiteX11" fmla="*/ 864933 w 1262835"/>
                <a:gd name="connsiteY11" fmla="*/ 685885 h 1061194"/>
                <a:gd name="connsiteX12" fmla="*/ 841457 w 1262835"/>
                <a:gd name="connsiteY12" fmla="*/ 501885 h 1061194"/>
                <a:gd name="connsiteX13" fmla="*/ 615826 w 1262835"/>
                <a:gd name="connsiteY13" fmla="*/ 485062 h 1061194"/>
                <a:gd name="connsiteX14" fmla="*/ 511474 w 1262835"/>
                <a:gd name="connsiteY14" fmla="*/ 690798 h 1061194"/>
                <a:gd name="connsiteX15" fmla="*/ 811125 w 1262835"/>
                <a:gd name="connsiteY15" fmla="*/ 952535 h 1061194"/>
                <a:gd name="connsiteX16" fmla="*/ 1140311 w 1262835"/>
                <a:gd name="connsiteY16" fmla="*/ 694720 h 1061194"/>
                <a:gd name="connsiteX17" fmla="*/ 682307 w 1262835"/>
                <a:gd name="connsiteY17" fmla="*/ 111933 h 1061194"/>
                <a:gd name="connsiteX18" fmla="*/ 98661 w 1262835"/>
                <a:gd name="connsiteY18" fmla="*/ 661664 h 1061194"/>
                <a:gd name="connsiteX19" fmla="*/ 50 w 1262835"/>
                <a:gd name="connsiteY19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717700 w 1262835"/>
                <a:gd name="connsiteY10" fmla="*/ 723161 h 1061194"/>
                <a:gd name="connsiteX11" fmla="*/ 864933 w 1262835"/>
                <a:gd name="connsiteY11" fmla="*/ 685885 h 1061194"/>
                <a:gd name="connsiteX12" fmla="*/ 841457 w 1262835"/>
                <a:gd name="connsiteY12" fmla="*/ 501885 h 1061194"/>
                <a:gd name="connsiteX13" fmla="*/ 615826 w 1262835"/>
                <a:gd name="connsiteY13" fmla="*/ 485062 h 1061194"/>
                <a:gd name="connsiteX14" fmla="*/ 511474 w 1262835"/>
                <a:gd name="connsiteY14" fmla="*/ 690798 h 1061194"/>
                <a:gd name="connsiteX15" fmla="*/ 811125 w 1262835"/>
                <a:gd name="connsiteY15" fmla="*/ 952535 h 1061194"/>
                <a:gd name="connsiteX16" fmla="*/ 1140311 w 1262835"/>
                <a:gd name="connsiteY16" fmla="*/ 694720 h 1061194"/>
                <a:gd name="connsiteX17" fmla="*/ 682307 w 1262835"/>
                <a:gd name="connsiteY17" fmla="*/ 111933 h 1061194"/>
                <a:gd name="connsiteX18" fmla="*/ 98661 w 1262835"/>
                <a:gd name="connsiteY18" fmla="*/ 661664 h 1061194"/>
                <a:gd name="connsiteX19" fmla="*/ 50 w 1262835"/>
                <a:gd name="connsiteY19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717700 w 1262835"/>
                <a:gd name="connsiteY10" fmla="*/ 723161 h 1061194"/>
                <a:gd name="connsiteX11" fmla="*/ 864933 w 1262835"/>
                <a:gd name="connsiteY11" fmla="*/ 685885 h 1061194"/>
                <a:gd name="connsiteX12" fmla="*/ 841457 w 1262835"/>
                <a:gd name="connsiteY12" fmla="*/ 501885 h 1061194"/>
                <a:gd name="connsiteX13" fmla="*/ 615826 w 1262835"/>
                <a:gd name="connsiteY13" fmla="*/ 485062 h 1061194"/>
                <a:gd name="connsiteX14" fmla="*/ 511474 w 1262835"/>
                <a:gd name="connsiteY14" fmla="*/ 690798 h 1061194"/>
                <a:gd name="connsiteX15" fmla="*/ 811125 w 1262835"/>
                <a:gd name="connsiteY15" fmla="*/ 952535 h 1061194"/>
                <a:gd name="connsiteX16" fmla="*/ 1140311 w 1262835"/>
                <a:gd name="connsiteY16" fmla="*/ 694720 h 1061194"/>
                <a:gd name="connsiteX17" fmla="*/ 682307 w 1262835"/>
                <a:gd name="connsiteY17" fmla="*/ 111933 h 1061194"/>
                <a:gd name="connsiteX18" fmla="*/ 98661 w 1262835"/>
                <a:gd name="connsiteY18" fmla="*/ 661664 h 1061194"/>
                <a:gd name="connsiteX19" fmla="*/ 50 w 1262835"/>
                <a:gd name="connsiteY19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17700 w 1262835"/>
                <a:gd name="connsiteY11" fmla="*/ 723161 h 1061194"/>
                <a:gd name="connsiteX12" fmla="*/ 864933 w 1262835"/>
                <a:gd name="connsiteY12" fmla="*/ 685885 h 1061194"/>
                <a:gd name="connsiteX13" fmla="*/ 841457 w 1262835"/>
                <a:gd name="connsiteY13" fmla="*/ 501885 h 1061194"/>
                <a:gd name="connsiteX14" fmla="*/ 615826 w 1262835"/>
                <a:gd name="connsiteY14" fmla="*/ 485062 h 1061194"/>
                <a:gd name="connsiteX15" fmla="*/ 511474 w 1262835"/>
                <a:gd name="connsiteY15" fmla="*/ 690798 h 1061194"/>
                <a:gd name="connsiteX16" fmla="*/ 811125 w 1262835"/>
                <a:gd name="connsiteY16" fmla="*/ 952535 h 1061194"/>
                <a:gd name="connsiteX17" fmla="*/ 1140311 w 1262835"/>
                <a:gd name="connsiteY17" fmla="*/ 694720 h 1061194"/>
                <a:gd name="connsiteX18" fmla="*/ 682307 w 1262835"/>
                <a:gd name="connsiteY18" fmla="*/ 111933 h 1061194"/>
                <a:gd name="connsiteX19" fmla="*/ 98661 w 1262835"/>
                <a:gd name="connsiteY19" fmla="*/ 661664 h 1061194"/>
                <a:gd name="connsiteX20" fmla="*/ 50 w 1262835"/>
                <a:gd name="connsiteY2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744770 w 1262835"/>
                <a:gd name="connsiteY12" fmla="*/ 600075 h 1061194"/>
                <a:gd name="connsiteX13" fmla="*/ 717700 w 1262835"/>
                <a:gd name="connsiteY13" fmla="*/ 723161 h 1061194"/>
                <a:gd name="connsiteX14" fmla="*/ 864933 w 1262835"/>
                <a:gd name="connsiteY14" fmla="*/ 685885 h 1061194"/>
                <a:gd name="connsiteX15" fmla="*/ 841457 w 1262835"/>
                <a:gd name="connsiteY15" fmla="*/ 501885 h 1061194"/>
                <a:gd name="connsiteX16" fmla="*/ 615826 w 1262835"/>
                <a:gd name="connsiteY16" fmla="*/ 485062 h 1061194"/>
                <a:gd name="connsiteX17" fmla="*/ 511474 w 1262835"/>
                <a:gd name="connsiteY17" fmla="*/ 690798 h 1061194"/>
                <a:gd name="connsiteX18" fmla="*/ 811125 w 1262835"/>
                <a:gd name="connsiteY18" fmla="*/ 952535 h 1061194"/>
                <a:gd name="connsiteX19" fmla="*/ 1140311 w 1262835"/>
                <a:gd name="connsiteY19" fmla="*/ 694720 h 1061194"/>
                <a:gd name="connsiteX20" fmla="*/ 682307 w 1262835"/>
                <a:gd name="connsiteY20" fmla="*/ 111933 h 1061194"/>
                <a:gd name="connsiteX21" fmla="*/ 98661 w 1262835"/>
                <a:gd name="connsiteY21" fmla="*/ 661664 h 1061194"/>
                <a:gd name="connsiteX22" fmla="*/ 50 w 1262835"/>
                <a:gd name="connsiteY2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00725 w 1262835"/>
                <a:gd name="connsiteY12" fmla="*/ 653152 h 1061194"/>
                <a:gd name="connsiteX13" fmla="*/ 744770 w 1262835"/>
                <a:gd name="connsiteY13" fmla="*/ 600075 h 1061194"/>
                <a:gd name="connsiteX14" fmla="*/ 717700 w 1262835"/>
                <a:gd name="connsiteY14" fmla="*/ 723161 h 1061194"/>
                <a:gd name="connsiteX15" fmla="*/ 864933 w 1262835"/>
                <a:gd name="connsiteY15" fmla="*/ 685885 h 1061194"/>
                <a:gd name="connsiteX16" fmla="*/ 841457 w 1262835"/>
                <a:gd name="connsiteY16" fmla="*/ 501885 h 1061194"/>
                <a:gd name="connsiteX17" fmla="*/ 615826 w 1262835"/>
                <a:gd name="connsiteY17" fmla="*/ 485062 h 1061194"/>
                <a:gd name="connsiteX18" fmla="*/ 511474 w 1262835"/>
                <a:gd name="connsiteY18" fmla="*/ 690798 h 1061194"/>
                <a:gd name="connsiteX19" fmla="*/ 811125 w 1262835"/>
                <a:gd name="connsiteY19" fmla="*/ 952535 h 1061194"/>
                <a:gd name="connsiteX20" fmla="*/ 1140311 w 1262835"/>
                <a:gd name="connsiteY20" fmla="*/ 694720 h 1061194"/>
                <a:gd name="connsiteX21" fmla="*/ 682307 w 1262835"/>
                <a:gd name="connsiteY21" fmla="*/ 111933 h 1061194"/>
                <a:gd name="connsiteX22" fmla="*/ 98661 w 1262835"/>
                <a:gd name="connsiteY22" fmla="*/ 661664 h 1061194"/>
                <a:gd name="connsiteX23" fmla="*/ 50 w 1262835"/>
                <a:gd name="connsiteY23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00725 w 1262835"/>
                <a:gd name="connsiteY12" fmla="*/ 653152 h 1061194"/>
                <a:gd name="connsiteX13" fmla="*/ 744770 w 1262835"/>
                <a:gd name="connsiteY13" fmla="*/ 600075 h 1061194"/>
                <a:gd name="connsiteX14" fmla="*/ 717700 w 1262835"/>
                <a:gd name="connsiteY14" fmla="*/ 723161 h 1061194"/>
                <a:gd name="connsiteX15" fmla="*/ 864933 w 1262835"/>
                <a:gd name="connsiteY15" fmla="*/ 685885 h 1061194"/>
                <a:gd name="connsiteX16" fmla="*/ 841457 w 1262835"/>
                <a:gd name="connsiteY16" fmla="*/ 501885 h 1061194"/>
                <a:gd name="connsiteX17" fmla="*/ 615826 w 1262835"/>
                <a:gd name="connsiteY17" fmla="*/ 485062 h 1061194"/>
                <a:gd name="connsiteX18" fmla="*/ 511474 w 1262835"/>
                <a:gd name="connsiteY18" fmla="*/ 690798 h 1061194"/>
                <a:gd name="connsiteX19" fmla="*/ 811125 w 1262835"/>
                <a:gd name="connsiteY19" fmla="*/ 952535 h 1061194"/>
                <a:gd name="connsiteX20" fmla="*/ 1140311 w 1262835"/>
                <a:gd name="connsiteY20" fmla="*/ 694720 h 1061194"/>
                <a:gd name="connsiteX21" fmla="*/ 682307 w 1262835"/>
                <a:gd name="connsiteY21" fmla="*/ 111933 h 1061194"/>
                <a:gd name="connsiteX22" fmla="*/ 98661 w 1262835"/>
                <a:gd name="connsiteY22" fmla="*/ 661664 h 1061194"/>
                <a:gd name="connsiteX23" fmla="*/ 50 w 1262835"/>
                <a:gd name="connsiteY23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00725 w 1262835"/>
                <a:gd name="connsiteY12" fmla="*/ 653152 h 1061194"/>
                <a:gd name="connsiteX13" fmla="*/ 744770 w 1262835"/>
                <a:gd name="connsiteY13" fmla="*/ 600075 h 1061194"/>
                <a:gd name="connsiteX14" fmla="*/ 717700 w 1262835"/>
                <a:gd name="connsiteY14" fmla="*/ 723161 h 1061194"/>
                <a:gd name="connsiteX15" fmla="*/ 864933 w 1262835"/>
                <a:gd name="connsiteY15" fmla="*/ 685885 h 1061194"/>
                <a:gd name="connsiteX16" fmla="*/ 841457 w 1262835"/>
                <a:gd name="connsiteY16" fmla="*/ 501885 h 1061194"/>
                <a:gd name="connsiteX17" fmla="*/ 615826 w 1262835"/>
                <a:gd name="connsiteY17" fmla="*/ 485062 h 1061194"/>
                <a:gd name="connsiteX18" fmla="*/ 511474 w 1262835"/>
                <a:gd name="connsiteY18" fmla="*/ 690798 h 1061194"/>
                <a:gd name="connsiteX19" fmla="*/ 811125 w 1262835"/>
                <a:gd name="connsiteY19" fmla="*/ 952535 h 1061194"/>
                <a:gd name="connsiteX20" fmla="*/ 1140311 w 1262835"/>
                <a:gd name="connsiteY20" fmla="*/ 694720 h 1061194"/>
                <a:gd name="connsiteX21" fmla="*/ 682307 w 1262835"/>
                <a:gd name="connsiteY21" fmla="*/ 111933 h 1061194"/>
                <a:gd name="connsiteX22" fmla="*/ 98661 w 1262835"/>
                <a:gd name="connsiteY22" fmla="*/ 661664 h 1061194"/>
                <a:gd name="connsiteX23" fmla="*/ 50 w 1262835"/>
                <a:gd name="connsiteY23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9951 w 1262835"/>
                <a:gd name="connsiteY12" fmla="*/ 619913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9951 w 1262835"/>
                <a:gd name="connsiteY12" fmla="*/ 619913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9951 w 1262835"/>
                <a:gd name="connsiteY12" fmla="*/ 619913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8196 w 1262835"/>
                <a:gd name="connsiteY11" fmla="*/ 516544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8196 w 1262835"/>
                <a:gd name="connsiteY11" fmla="*/ 516544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8196 w 1262835"/>
                <a:gd name="connsiteY11" fmla="*/ 516544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3085"/>
                <a:gd name="connsiteY0" fmla="*/ 619126 h 1056502"/>
                <a:gd name="connsiteX1" fmla="*/ 618846 w 1263085"/>
                <a:gd name="connsiteY1" fmla="*/ 8333 h 1056502"/>
                <a:gd name="connsiteX2" fmla="*/ 1242180 w 1263085"/>
                <a:gd name="connsiteY2" fmla="*/ 689114 h 1056502"/>
                <a:gd name="connsiteX3" fmla="*/ 820021 w 1263085"/>
                <a:gd name="connsiteY3" fmla="*/ 1052349 h 1056502"/>
                <a:gd name="connsiteX4" fmla="*/ 456943 w 1263085"/>
                <a:gd name="connsiteY4" fmla="*/ 874143 h 1056502"/>
                <a:gd name="connsiteX5" fmla="*/ 519377 w 1263085"/>
                <a:gd name="connsiteY5" fmla="*/ 439855 h 1056502"/>
                <a:gd name="connsiteX6" fmla="*/ 891436 w 1263085"/>
                <a:gd name="connsiteY6" fmla="*/ 387023 h 1056502"/>
                <a:gd name="connsiteX7" fmla="*/ 981609 w 1263085"/>
                <a:gd name="connsiteY7" fmla="*/ 654656 h 1056502"/>
                <a:gd name="connsiteX8" fmla="*/ 785198 w 1263085"/>
                <a:gd name="connsiteY8" fmla="*/ 834480 h 1056502"/>
                <a:gd name="connsiteX9" fmla="*/ 615212 w 1263085"/>
                <a:gd name="connsiteY9" fmla="*/ 766367 h 1056502"/>
                <a:gd name="connsiteX10" fmla="*/ 609925 w 1263085"/>
                <a:gd name="connsiteY10" fmla="*/ 560199 h 1056502"/>
                <a:gd name="connsiteX11" fmla="*/ 808196 w 1263085"/>
                <a:gd name="connsiteY11" fmla="*/ 511852 h 1056502"/>
                <a:gd name="connsiteX12" fmla="*/ 866639 w 1263085"/>
                <a:gd name="connsiteY12" fmla="*/ 615829 h 1056502"/>
                <a:gd name="connsiteX13" fmla="*/ 800725 w 1263085"/>
                <a:gd name="connsiteY13" fmla="*/ 648460 h 1056502"/>
                <a:gd name="connsiteX14" fmla="*/ 744770 w 1263085"/>
                <a:gd name="connsiteY14" fmla="*/ 595383 h 1056502"/>
                <a:gd name="connsiteX15" fmla="*/ 717700 w 1263085"/>
                <a:gd name="connsiteY15" fmla="*/ 718469 h 1056502"/>
                <a:gd name="connsiteX16" fmla="*/ 864933 w 1263085"/>
                <a:gd name="connsiteY16" fmla="*/ 681193 h 1056502"/>
                <a:gd name="connsiteX17" fmla="*/ 841457 w 1263085"/>
                <a:gd name="connsiteY17" fmla="*/ 497193 h 1056502"/>
                <a:gd name="connsiteX18" fmla="*/ 615826 w 1263085"/>
                <a:gd name="connsiteY18" fmla="*/ 480370 h 1056502"/>
                <a:gd name="connsiteX19" fmla="*/ 511474 w 1263085"/>
                <a:gd name="connsiteY19" fmla="*/ 686106 h 1056502"/>
                <a:gd name="connsiteX20" fmla="*/ 811125 w 1263085"/>
                <a:gd name="connsiteY20" fmla="*/ 947843 h 1056502"/>
                <a:gd name="connsiteX21" fmla="*/ 1140311 w 1263085"/>
                <a:gd name="connsiteY21" fmla="*/ 690028 h 1056502"/>
                <a:gd name="connsiteX22" fmla="*/ 682307 w 1263085"/>
                <a:gd name="connsiteY22" fmla="*/ 107241 h 1056502"/>
                <a:gd name="connsiteX23" fmla="*/ 98661 w 1263085"/>
                <a:gd name="connsiteY23" fmla="*/ 656972 h 1056502"/>
                <a:gd name="connsiteX24" fmla="*/ 50 w 1263085"/>
                <a:gd name="connsiteY24" fmla="*/ 619126 h 1056502"/>
                <a:gd name="connsiteX0" fmla="*/ 50 w 1259187"/>
                <a:gd name="connsiteY0" fmla="*/ 619948 h 1057324"/>
                <a:gd name="connsiteX1" fmla="*/ 618846 w 1259187"/>
                <a:gd name="connsiteY1" fmla="*/ 9155 h 1057324"/>
                <a:gd name="connsiteX2" fmla="*/ 1242180 w 1259187"/>
                <a:gd name="connsiteY2" fmla="*/ 689936 h 1057324"/>
                <a:gd name="connsiteX3" fmla="*/ 820021 w 1259187"/>
                <a:gd name="connsiteY3" fmla="*/ 1053171 h 1057324"/>
                <a:gd name="connsiteX4" fmla="*/ 456943 w 1259187"/>
                <a:gd name="connsiteY4" fmla="*/ 874965 h 1057324"/>
                <a:gd name="connsiteX5" fmla="*/ 519377 w 1259187"/>
                <a:gd name="connsiteY5" fmla="*/ 440677 h 1057324"/>
                <a:gd name="connsiteX6" fmla="*/ 891436 w 1259187"/>
                <a:gd name="connsiteY6" fmla="*/ 387845 h 1057324"/>
                <a:gd name="connsiteX7" fmla="*/ 981609 w 1259187"/>
                <a:gd name="connsiteY7" fmla="*/ 655478 h 1057324"/>
                <a:gd name="connsiteX8" fmla="*/ 785198 w 1259187"/>
                <a:gd name="connsiteY8" fmla="*/ 835302 h 1057324"/>
                <a:gd name="connsiteX9" fmla="*/ 615212 w 1259187"/>
                <a:gd name="connsiteY9" fmla="*/ 767189 h 1057324"/>
                <a:gd name="connsiteX10" fmla="*/ 609925 w 1259187"/>
                <a:gd name="connsiteY10" fmla="*/ 561021 h 1057324"/>
                <a:gd name="connsiteX11" fmla="*/ 808196 w 1259187"/>
                <a:gd name="connsiteY11" fmla="*/ 512674 h 1057324"/>
                <a:gd name="connsiteX12" fmla="*/ 866639 w 1259187"/>
                <a:gd name="connsiteY12" fmla="*/ 616651 h 1057324"/>
                <a:gd name="connsiteX13" fmla="*/ 800725 w 1259187"/>
                <a:gd name="connsiteY13" fmla="*/ 649282 h 1057324"/>
                <a:gd name="connsiteX14" fmla="*/ 744770 w 1259187"/>
                <a:gd name="connsiteY14" fmla="*/ 596205 h 1057324"/>
                <a:gd name="connsiteX15" fmla="*/ 717700 w 1259187"/>
                <a:gd name="connsiteY15" fmla="*/ 719291 h 1057324"/>
                <a:gd name="connsiteX16" fmla="*/ 864933 w 1259187"/>
                <a:gd name="connsiteY16" fmla="*/ 682015 h 1057324"/>
                <a:gd name="connsiteX17" fmla="*/ 841457 w 1259187"/>
                <a:gd name="connsiteY17" fmla="*/ 498015 h 1057324"/>
                <a:gd name="connsiteX18" fmla="*/ 615826 w 1259187"/>
                <a:gd name="connsiteY18" fmla="*/ 481192 h 1057324"/>
                <a:gd name="connsiteX19" fmla="*/ 511474 w 1259187"/>
                <a:gd name="connsiteY19" fmla="*/ 686928 h 1057324"/>
                <a:gd name="connsiteX20" fmla="*/ 811125 w 1259187"/>
                <a:gd name="connsiteY20" fmla="*/ 948665 h 1057324"/>
                <a:gd name="connsiteX21" fmla="*/ 1140311 w 1259187"/>
                <a:gd name="connsiteY21" fmla="*/ 690850 h 1057324"/>
                <a:gd name="connsiteX22" fmla="*/ 682307 w 1259187"/>
                <a:gd name="connsiteY22" fmla="*/ 108063 h 1057324"/>
                <a:gd name="connsiteX23" fmla="*/ 98661 w 1259187"/>
                <a:gd name="connsiteY23" fmla="*/ 657794 h 1057324"/>
                <a:gd name="connsiteX24" fmla="*/ 50 w 1259187"/>
                <a:gd name="connsiteY24" fmla="*/ 619948 h 1057324"/>
                <a:gd name="connsiteX0" fmla="*/ 50 w 1259187"/>
                <a:gd name="connsiteY0" fmla="*/ 619948 h 1057324"/>
                <a:gd name="connsiteX1" fmla="*/ 618846 w 1259187"/>
                <a:gd name="connsiteY1" fmla="*/ 9155 h 1057324"/>
                <a:gd name="connsiteX2" fmla="*/ 1242180 w 1259187"/>
                <a:gd name="connsiteY2" fmla="*/ 689936 h 1057324"/>
                <a:gd name="connsiteX3" fmla="*/ 820021 w 1259187"/>
                <a:gd name="connsiteY3" fmla="*/ 1053171 h 1057324"/>
                <a:gd name="connsiteX4" fmla="*/ 456943 w 1259187"/>
                <a:gd name="connsiteY4" fmla="*/ 874965 h 1057324"/>
                <a:gd name="connsiteX5" fmla="*/ 519377 w 1259187"/>
                <a:gd name="connsiteY5" fmla="*/ 440677 h 1057324"/>
                <a:gd name="connsiteX6" fmla="*/ 891436 w 1259187"/>
                <a:gd name="connsiteY6" fmla="*/ 387845 h 1057324"/>
                <a:gd name="connsiteX7" fmla="*/ 981609 w 1259187"/>
                <a:gd name="connsiteY7" fmla="*/ 655478 h 1057324"/>
                <a:gd name="connsiteX8" fmla="*/ 785198 w 1259187"/>
                <a:gd name="connsiteY8" fmla="*/ 835302 h 1057324"/>
                <a:gd name="connsiteX9" fmla="*/ 615212 w 1259187"/>
                <a:gd name="connsiteY9" fmla="*/ 767189 h 1057324"/>
                <a:gd name="connsiteX10" fmla="*/ 609925 w 1259187"/>
                <a:gd name="connsiteY10" fmla="*/ 561021 h 1057324"/>
                <a:gd name="connsiteX11" fmla="*/ 808196 w 1259187"/>
                <a:gd name="connsiteY11" fmla="*/ 512674 h 1057324"/>
                <a:gd name="connsiteX12" fmla="*/ 866639 w 1259187"/>
                <a:gd name="connsiteY12" fmla="*/ 616651 h 1057324"/>
                <a:gd name="connsiteX13" fmla="*/ 800725 w 1259187"/>
                <a:gd name="connsiteY13" fmla="*/ 649282 h 1057324"/>
                <a:gd name="connsiteX14" fmla="*/ 744770 w 1259187"/>
                <a:gd name="connsiteY14" fmla="*/ 596205 h 1057324"/>
                <a:gd name="connsiteX15" fmla="*/ 717700 w 1259187"/>
                <a:gd name="connsiteY15" fmla="*/ 719291 h 1057324"/>
                <a:gd name="connsiteX16" fmla="*/ 864933 w 1259187"/>
                <a:gd name="connsiteY16" fmla="*/ 682015 h 1057324"/>
                <a:gd name="connsiteX17" fmla="*/ 841457 w 1259187"/>
                <a:gd name="connsiteY17" fmla="*/ 498015 h 1057324"/>
                <a:gd name="connsiteX18" fmla="*/ 615826 w 1259187"/>
                <a:gd name="connsiteY18" fmla="*/ 481192 h 1057324"/>
                <a:gd name="connsiteX19" fmla="*/ 511474 w 1259187"/>
                <a:gd name="connsiteY19" fmla="*/ 686928 h 1057324"/>
                <a:gd name="connsiteX20" fmla="*/ 811125 w 1259187"/>
                <a:gd name="connsiteY20" fmla="*/ 948665 h 1057324"/>
                <a:gd name="connsiteX21" fmla="*/ 1140311 w 1259187"/>
                <a:gd name="connsiteY21" fmla="*/ 690850 h 1057324"/>
                <a:gd name="connsiteX22" fmla="*/ 682307 w 1259187"/>
                <a:gd name="connsiteY22" fmla="*/ 108063 h 1057324"/>
                <a:gd name="connsiteX23" fmla="*/ 98661 w 1259187"/>
                <a:gd name="connsiteY23" fmla="*/ 657794 h 1057324"/>
                <a:gd name="connsiteX24" fmla="*/ 50 w 1259187"/>
                <a:gd name="connsiteY24" fmla="*/ 619948 h 1057324"/>
                <a:gd name="connsiteX0" fmla="*/ 50 w 1256703"/>
                <a:gd name="connsiteY0" fmla="*/ 620080 h 1057456"/>
                <a:gd name="connsiteX1" fmla="*/ 618846 w 1256703"/>
                <a:gd name="connsiteY1" fmla="*/ 9287 h 1057456"/>
                <a:gd name="connsiteX2" fmla="*/ 1239612 w 1256703"/>
                <a:gd name="connsiteY2" fmla="*/ 685403 h 1057456"/>
                <a:gd name="connsiteX3" fmla="*/ 820021 w 1256703"/>
                <a:gd name="connsiteY3" fmla="*/ 1053303 h 1057456"/>
                <a:gd name="connsiteX4" fmla="*/ 456943 w 1256703"/>
                <a:gd name="connsiteY4" fmla="*/ 875097 h 1057456"/>
                <a:gd name="connsiteX5" fmla="*/ 519377 w 1256703"/>
                <a:gd name="connsiteY5" fmla="*/ 440809 h 1057456"/>
                <a:gd name="connsiteX6" fmla="*/ 891436 w 1256703"/>
                <a:gd name="connsiteY6" fmla="*/ 387977 h 1057456"/>
                <a:gd name="connsiteX7" fmla="*/ 981609 w 1256703"/>
                <a:gd name="connsiteY7" fmla="*/ 655610 h 1057456"/>
                <a:gd name="connsiteX8" fmla="*/ 785198 w 1256703"/>
                <a:gd name="connsiteY8" fmla="*/ 835434 h 1057456"/>
                <a:gd name="connsiteX9" fmla="*/ 615212 w 1256703"/>
                <a:gd name="connsiteY9" fmla="*/ 767321 h 1057456"/>
                <a:gd name="connsiteX10" fmla="*/ 609925 w 1256703"/>
                <a:gd name="connsiteY10" fmla="*/ 561153 h 1057456"/>
                <a:gd name="connsiteX11" fmla="*/ 808196 w 1256703"/>
                <a:gd name="connsiteY11" fmla="*/ 512806 h 1057456"/>
                <a:gd name="connsiteX12" fmla="*/ 866639 w 1256703"/>
                <a:gd name="connsiteY12" fmla="*/ 616783 h 1057456"/>
                <a:gd name="connsiteX13" fmla="*/ 800725 w 1256703"/>
                <a:gd name="connsiteY13" fmla="*/ 649414 h 1057456"/>
                <a:gd name="connsiteX14" fmla="*/ 744770 w 1256703"/>
                <a:gd name="connsiteY14" fmla="*/ 596337 h 1057456"/>
                <a:gd name="connsiteX15" fmla="*/ 717700 w 1256703"/>
                <a:gd name="connsiteY15" fmla="*/ 719423 h 1057456"/>
                <a:gd name="connsiteX16" fmla="*/ 864933 w 1256703"/>
                <a:gd name="connsiteY16" fmla="*/ 682147 h 1057456"/>
                <a:gd name="connsiteX17" fmla="*/ 841457 w 1256703"/>
                <a:gd name="connsiteY17" fmla="*/ 498147 h 1057456"/>
                <a:gd name="connsiteX18" fmla="*/ 615826 w 1256703"/>
                <a:gd name="connsiteY18" fmla="*/ 481324 h 1057456"/>
                <a:gd name="connsiteX19" fmla="*/ 511474 w 1256703"/>
                <a:gd name="connsiteY19" fmla="*/ 687060 h 1057456"/>
                <a:gd name="connsiteX20" fmla="*/ 811125 w 1256703"/>
                <a:gd name="connsiteY20" fmla="*/ 948797 h 1057456"/>
                <a:gd name="connsiteX21" fmla="*/ 1140311 w 1256703"/>
                <a:gd name="connsiteY21" fmla="*/ 690982 h 1057456"/>
                <a:gd name="connsiteX22" fmla="*/ 682307 w 1256703"/>
                <a:gd name="connsiteY22" fmla="*/ 108195 h 1057456"/>
                <a:gd name="connsiteX23" fmla="*/ 98661 w 1256703"/>
                <a:gd name="connsiteY23" fmla="*/ 657926 h 1057456"/>
                <a:gd name="connsiteX24" fmla="*/ 50 w 1256703"/>
                <a:gd name="connsiteY24" fmla="*/ 620080 h 1057456"/>
                <a:gd name="connsiteX0" fmla="*/ 50 w 1256703"/>
                <a:gd name="connsiteY0" fmla="*/ 620080 h 1057456"/>
                <a:gd name="connsiteX1" fmla="*/ 618846 w 1256703"/>
                <a:gd name="connsiteY1" fmla="*/ 9287 h 1057456"/>
                <a:gd name="connsiteX2" fmla="*/ 1239612 w 1256703"/>
                <a:gd name="connsiteY2" fmla="*/ 685403 h 1057456"/>
                <a:gd name="connsiteX3" fmla="*/ 820021 w 1256703"/>
                <a:gd name="connsiteY3" fmla="*/ 1053303 h 1057456"/>
                <a:gd name="connsiteX4" fmla="*/ 456943 w 1256703"/>
                <a:gd name="connsiteY4" fmla="*/ 875097 h 1057456"/>
                <a:gd name="connsiteX5" fmla="*/ 519377 w 1256703"/>
                <a:gd name="connsiteY5" fmla="*/ 440809 h 1057456"/>
                <a:gd name="connsiteX6" fmla="*/ 891436 w 1256703"/>
                <a:gd name="connsiteY6" fmla="*/ 387977 h 1057456"/>
                <a:gd name="connsiteX7" fmla="*/ 981609 w 1256703"/>
                <a:gd name="connsiteY7" fmla="*/ 655610 h 1057456"/>
                <a:gd name="connsiteX8" fmla="*/ 785198 w 1256703"/>
                <a:gd name="connsiteY8" fmla="*/ 835434 h 1057456"/>
                <a:gd name="connsiteX9" fmla="*/ 615212 w 1256703"/>
                <a:gd name="connsiteY9" fmla="*/ 767321 h 1057456"/>
                <a:gd name="connsiteX10" fmla="*/ 609925 w 1256703"/>
                <a:gd name="connsiteY10" fmla="*/ 561153 h 1057456"/>
                <a:gd name="connsiteX11" fmla="*/ 808196 w 1256703"/>
                <a:gd name="connsiteY11" fmla="*/ 512806 h 1057456"/>
                <a:gd name="connsiteX12" fmla="*/ 866639 w 1256703"/>
                <a:gd name="connsiteY12" fmla="*/ 616783 h 1057456"/>
                <a:gd name="connsiteX13" fmla="*/ 800725 w 1256703"/>
                <a:gd name="connsiteY13" fmla="*/ 649414 h 1057456"/>
                <a:gd name="connsiteX14" fmla="*/ 744770 w 1256703"/>
                <a:gd name="connsiteY14" fmla="*/ 596337 h 1057456"/>
                <a:gd name="connsiteX15" fmla="*/ 717700 w 1256703"/>
                <a:gd name="connsiteY15" fmla="*/ 719423 h 1057456"/>
                <a:gd name="connsiteX16" fmla="*/ 864933 w 1256703"/>
                <a:gd name="connsiteY16" fmla="*/ 682147 h 1057456"/>
                <a:gd name="connsiteX17" fmla="*/ 841457 w 1256703"/>
                <a:gd name="connsiteY17" fmla="*/ 498147 h 1057456"/>
                <a:gd name="connsiteX18" fmla="*/ 615826 w 1256703"/>
                <a:gd name="connsiteY18" fmla="*/ 481324 h 1057456"/>
                <a:gd name="connsiteX19" fmla="*/ 511474 w 1256703"/>
                <a:gd name="connsiteY19" fmla="*/ 687060 h 1057456"/>
                <a:gd name="connsiteX20" fmla="*/ 811125 w 1256703"/>
                <a:gd name="connsiteY20" fmla="*/ 948797 h 1057456"/>
                <a:gd name="connsiteX21" fmla="*/ 1140311 w 1256703"/>
                <a:gd name="connsiteY21" fmla="*/ 690982 h 1057456"/>
                <a:gd name="connsiteX22" fmla="*/ 682307 w 1256703"/>
                <a:gd name="connsiteY22" fmla="*/ 108195 h 1057456"/>
                <a:gd name="connsiteX23" fmla="*/ 98661 w 1256703"/>
                <a:gd name="connsiteY23" fmla="*/ 657926 h 1057456"/>
                <a:gd name="connsiteX24" fmla="*/ 50 w 1256703"/>
                <a:gd name="connsiteY24" fmla="*/ 620080 h 1057456"/>
                <a:gd name="connsiteX0" fmla="*/ 50 w 1263432"/>
                <a:gd name="connsiteY0" fmla="*/ 619485 h 1056861"/>
                <a:gd name="connsiteX1" fmla="*/ 618846 w 1263432"/>
                <a:gd name="connsiteY1" fmla="*/ 8692 h 1056861"/>
                <a:gd name="connsiteX2" fmla="*/ 1239612 w 1263432"/>
                <a:gd name="connsiteY2" fmla="*/ 684808 h 1056861"/>
                <a:gd name="connsiteX3" fmla="*/ 820021 w 1263432"/>
                <a:gd name="connsiteY3" fmla="*/ 1052708 h 1056861"/>
                <a:gd name="connsiteX4" fmla="*/ 456943 w 1263432"/>
                <a:gd name="connsiteY4" fmla="*/ 874502 h 1056861"/>
                <a:gd name="connsiteX5" fmla="*/ 519377 w 1263432"/>
                <a:gd name="connsiteY5" fmla="*/ 440214 h 1056861"/>
                <a:gd name="connsiteX6" fmla="*/ 891436 w 1263432"/>
                <a:gd name="connsiteY6" fmla="*/ 387382 h 1056861"/>
                <a:gd name="connsiteX7" fmla="*/ 981609 w 1263432"/>
                <a:gd name="connsiteY7" fmla="*/ 655015 h 1056861"/>
                <a:gd name="connsiteX8" fmla="*/ 785198 w 1263432"/>
                <a:gd name="connsiteY8" fmla="*/ 834839 h 1056861"/>
                <a:gd name="connsiteX9" fmla="*/ 615212 w 1263432"/>
                <a:gd name="connsiteY9" fmla="*/ 766726 h 1056861"/>
                <a:gd name="connsiteX10" fmla="*/ 609925 w 1263432"/>
                <a:gd name="connsiteY10" fmla="*/ 560558 h 1056861"/>
                <a:gd name="connsiteX11" fmla="*/ 808196 w 1263432"/>
                <a:gd name="connsiteY11" fmla="*/ 512211 h 1056861"/>
                <a:gd name="connsiteX12" fmla="*/ 866639 w 1263432"/>
                <a:gd name="connsiteY12" fmla="*/ 616188 h 1056861"/>
                <a:gd name="connsiteX13" fmla="*/ 800725 w 1263432"/>
                <a:gd name="connsiteY13" fmla="*/ 648819 h 1056861"/>
                <a:gd name="connsiteX14" fmla="*/ 744770 w 1263432"/>
                <a:gd name="connsiteY14" fmla="*/ 595742 h 1056861"/>
                <a:gd name="connsiteX15" fmla="*/ 717700 w 1263432"/>
                <a:gd name="connsiteY15" fmla="*/ 718828 h 1056861"/>
                <a:gd name="connsiteX16" fmla="*/ 864933 w 1263432"/>
                <a:gd name="connsiteY16" fmla="*/ 681552 h 1056861"/>
                <a:gd name="connsiteX17" fmla="*/ 841457 w 1263432"/>
                <a:gd name="connsiteY17" fmla="*/ 497552 h 1056861"/>
                <a:gd name="connsiteX18" fmla="*/ 615826 w 1263432"/>
                <a:gd name="connsiteY18" fmla="*/ 480729 h 1056861"/>
                <a:gd name="connsiteX19" fmla="*/ 511474 w 1263432"/>
                <a:gd name="connsiteY19" fmla="*/ 686465 h 1056861"/>
                <a:gd name="connsiteX20" fmla="*/ 811125 w 1263432"/>
                <a:gd name="connsiteY20" fmla="*/ 948202 h 1056861"/>
                <a:gd name="connsiteX21" fmla="*/ 1140311 w 1263432"/>
                <a:gd name="connsiteY21" fmla="*/ 690387 h 1056861"/>
                <a:gd name="connsiteX22" fmla="*/ 682307 w 1263432"/>
                <a:gd name="connsiteY22" fmla="*/ 107600 h 1056861"/>
                <a:gd name="connsiteX23" fmla="*/ 98661 w 1263432"/>
                <a:gd name="connsiteY23" fmla="*/ 657331 h 1056861"/>
                <a:gd name="connsiteX24" fmla="*/ 50 w 1263432"/>
                <a:gd name="connsiteY24" fmla="*/ 619485 h 1056861"/>
                <a:gd name="connsiteX0" fmla="*/ 50 w 1259255"/>
                <a:gd name="connsiteY0" fmla="*/ 619672 h 1057048"/>
                <a:gd name="connsiteX1" fmla="*/ 618846 w 1259255"/>
                <a:gd name="connsiteY1" fmla="*/ 8879 h 1057048"/>
                <a:gd name="connsiteX2" fmla="*/ 1239612 w 1259255"/>
                <a:gd name="connsiteY2" fmla="*/ 684995 h 1057048"/>
                <a:gd name="connsiteX3" fmla="*/ 820021 w 1259255"/>
                <a:gd name="connsiteY3" fmla="*/ 1052895 h 1057048"/>
                <a:gd name="connsiteX4" fmla="*/ 456943 w 1259255"/>
                <a:gd name="connsiteY4" fmla="*/ 874689 h 1057048"/>
                <a:gd name="connsiteX5" fmla="*/ 519377 w 1259255"/>
                <a:gd name="connsiteY5" fmla="*/ 440401 h 1057048"/>
                <a:gd name="connsiteX6" fmla="*/ 891436 w 1259255"/>
                <a:gd name="connsiteY6" fmla="*/ 387569 h 1057048"/>
                <a:gd name="connsiteX7" fmla="*/ 981609 w 1259255"/>
                <a:gd name="connsiteY7" fmla="*/ 655202 h 1057048"/>
                <a:gd name="connsiteX8" fmla="*/ 785198 w 1259255"/>
                <a:gd name="connsiteY8" fmla="*/ 835026 h 1057048"/>
                <a:gd name="connsiteX9" fmla="*/ 615212 w 1259255"/>
                <a:gd name="connsiteY9" fmla="*/ 766913 h 1057048"/>
                <a:gd name="connsiteX10" fmla="*/ 609925 w 1259255"/>
                <a:gd name="connsiteY10" fmla="*/ 560745 h 1057048"/>
                <a:gd name="connsiteX11" fmla="*/ 808196 w 1259255"/>
                <a:gd name="connsiteY11" fmla="*/ 512398 h 1057048"/>
                <a:gd name="connsiteX12" fmla="*/ 866639 w 1259255"/>
                <a:gd name="connsiteY12" fmla="*/ 616375 h 1057048"/>
                <a:gd name="connsiteX13" fmla="*/ 800725 w 1259255"/>
                <a:gd name="connsiteY13" fmla="*/ 649006 h 1057048"/>
                <a:gd name="connsiteX14" fmla="*/ 744770 w 1259255"/>
                <a:gd name="connsiteY14" fmla="*/ 595929 h 1057048"/>
                <a:gd name="connsiteX15" fmla="*/ 717700 w 1259255"/>
                <a:gd name="connsiteY15" fmla="*/ 719015 h 1057048"/>
                <a:gd name="connsiteX16" fmla="*/ 864933 w 1259255"/>
                <a:gd name="connsiteY16" fmla="*/ 681739 h 1057048"/>
                <a:gd name="connsiteX17" fmla="*/ 841457 w 1259255"/>
                <a:gd name="connsiteY17" fmla="*/ 497739 h 1057048"/>
                <a:gd name="connsiteX18" fmla="*/ 615826 w 1259255"/>
                <a:gd name="connsiteY18" fmla="*/ 480916 h 1057048"/>
                <a:gd name="connsiteX19" fmla="*/ 511474 w 1259255"/>
                <a:gd name="connsiteY19" fmla="*/ 686652 h 1057048"/>
                <a:gd name="connsiteX20" fmla="*/ 811125 w 1259255"/>
                <a:gd name="connsiteY20" fmla="*/ 948389 h 1057048"/>
                <a:gd name="connsiteX21" fmla="*/ 1140311 w 1259255"/>
                <a:gd name="connsiteY21" fmla="*/ 690574 h 1057048"/>
                <a:gd name="connsiteX22" fmla="*/ 682307 w 1259255"/>
                <a:gd name="connsiteY22" fmla="*/ 107787 h 1057048"/>
                <a:gd name="connsiteX23" fmla="*/ 98661 w 1259255"/>
                <a:gd name="connsiteY23" fmla="*/ 657518 h 1057048"/>
                <a:gd name="connsiteX24" fmla="*/ 50 w 1259255"/>
                <a:gd name="connsiteY24" fmla="*/ 619672 h 105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9255" h="1057048">
                  <a:moveTo>
                    <a:pt x="50" y="619672"/>
                  </a:moveTo>
                  <a:cubicBezTo>
                    <a:pt x="86503" y="247170"/>
                    <a:pt x="362614" y="52459"/>
                    <a:pt x="618846" y="8879"/>
                  </a:cubicBezTo>
                  <a:cubicBezTo>
                    <a:pt x="923473" y="-52441"/>
                    <a:pt x="1356880" y="207144"/>
                    <a:pt x="1239612" y="684995"/>
                  </a:cubicBezTo>
                  <a:cubicBezTo>
                    <a:pt x="1159414" y="956037"/>
                    <a:pt x="903963" y="1058625"/>
                    <a:pt x="820021" y="1052895"/>
                  </a:cubicBezTo>
                  <a:cubicBezTo>
                    <a:pt x="664342" y="1079153"/>
                    <a:pt x="518949" y="976299"/>
                    <a:pt x="456943" y="874689"/>
                  </a:cubicBezTo>
                  <a:cubicBezTo>
                    <a:pt x="338243" y="663073"/>
                    <a:pt x="468581" y="477678"/>
                    <a:pt x="519377" y="440401"/>
                  </a:cubicBezTo>
                  <a:cubicBezTo>
                    <a:pt x="591130" y="352489"/>
                    <a:pt x="773582" y="301908"/>
                    <a:pt x="891436" y="387569"/>
                  </a:cubicBezTo>
                  <a:cubicBezTo>
                    <a:pt x="973809" y="447784"/>
                    <a:pt x="1010166" y="569790"/>
                    <a:pt x="981609" y="655202"/>
                  </a:cubicBezTo>
                  <a:cubicBezTo>
                    <a:pt x="942502" y="801323"/>
                    <a:pt x="805859" y="837228"/>
                    <a:pt x="785198" y="835026"/>
                  </a:cubicBezTo>
                  <a:cubicBezTo>
                    <a:pt x="731884" y="850796"/>
                    <a:pt x="643220" y="812276"/>
                    <a:pt x="615212" y="766913"/>
                  </a:cubicBezTo>
                  <a:cubicBezTo>
                    <a:pt x="559768" y="688633"/>
                    <a:pt x="587768" y="597049"/>
                    <a:pt x="609925" y="560745"/>
                  </a:cubicBezTo>
                  <a:cubicBezTo>
                    <a:pt x="690884" y="468576"/>
                    <a:pt x="778765" y="487267"/>
                    <a:pt x="808196" y="512398"/>
                  </a:cubicBezTo>
                  <a:cubicBezTo>
                    <a:pt x="853209" y="533815"/>
                    <a:pt x="874738" y="578084"/>
                    <a:pt x="866639" y="616375"/>
                  </a:cubicBezTo>
                  <a:cubicBezTo>
                    <a:pt x="847857" y="661759"/>
                    <a:pt x="807585" y="653740"/>
                    <a:pt x="800725" y="649006"/>
                  </a:cubicBezTo>
                  <a:cubicBezTo>
                    <a:pt x="766897" y="637235"/>
                    <a:pt x="773722" y="602888"/>
                    <a:pt x="744770" y="595929"/>
                  </a:cubicBezTo>
                  <a:cubicBezTo>
                    <a:pt x="641607" y="596591"/>
                    <a:pt x="668576" y="700065"/>
                    <a:pt x="717700" y="719015"/>
                  </a:cubicBezTo>
                  <a:cubicBezTo>
                    <a:pt x="731082" y="721980"/>
                    <a:pt x="797114" y="764651"/>
                    <a:pt x="864933" y="681739"/>
                  </a:cubicBezTo>
                  <a:cubicBezTo>
                    <a:pt x="879832" y="658749"/>
                    <a:pt x="921830" y="579720"/>
                    <a:pt x="841457" y="497739"/>
                  </a:cubicBezTo>
                  <a:cubicBezTo>
                    <a:pt x="798142" y="438920"/>
                    <a:pt x="660788" y="436720"/>
                    <a:pt x="615826" y="480916"/>
                  </a:cubicBezTo>
                  <a:cubicBezTo>
                    <a:pt x="569157" y="508022"/>
                    <a:pt x="506581" y="572853"/>
                    <a:pt x="511474" y="686652"/>
                  </a:cubicBezTo>
                  <a:cubicBezTo>
                    <a:pt x="505952" y="735884"/>
                    <a:pt x="568467" y="949052"/>
                    <a:pt x="811125" y="948389"/>
                  </a:cubicBezTo>
                  <a:cubicBezTo>
                    <a:pt x="903751" y="940338"/>
                    <a:pt x="1071766" y="885937"/>
                    <a:pt x="1140311" y="690574"/>
                  </a:cubicBezTo>
                  <a:cubicBezTo>
                    <a:pt x="1225593" y="359210"/>
                    <a:pt x="974685" y="95491"/>
                    <a:pt x="682307" y="107787"/>
                  </a:cubicBezTo>
                  <a:cubicBezTo>
                    <a:pt x="321749" y="139465"/>
                    <a:pt x="134135" y="404127"/>
                    <a:pt x="98661" y="657518"/>
                  </a:cubicBezTo>
                  <a:cubicBezTo>
                    <a:pt x="78953" y="716672"/>
                    <a:pt x="-2313" y="701520"/>
                    <a:pt x="50" y="6196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3181990" y="2516711"/>
              <a:ext cx="1343600" cy="121444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 rot="5400000">
              <a:off x="3059043" y="3243646"/>
              <a:ext cx="392139" cy="121444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 rot="5400000">
              <a:off x="3461134" y="3243646"/>
              <a:ext cx="392139" cy="121444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 rot="5400000">
              <a:off x="3869430" y="3243646"/>
              <a:ext cx="392139" cy="121444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 rot="5400000">
              <a:off x="4273560" y="3243646"/>
              <a:ext cx="392139" cy="121444"/>
            </a:xfrm>
            <a:prstGeom prst="roundRect">
              <a:avLst>
                <a:gd name="adj" fmla="val 4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5" name="TextBox 84"/>
          <p:cNvSpPr txBox="1"/>
          <p:nvPr userDrawn="1"/>
        </p:nvSpPr>
        <p:spPr>
          <a:xfrm>
            <a:off x="2053523" y="167409"/>
            <a:ext cx="270715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spc="150" baseline="0" dirty="0" smtClean="0">
                <a:solidFill>
                  <a:srgbClr val="004890"/>
                </a:solidFill>
              </a:rPr>
              <a:t>КОРПОРАТИВНАЯ</a:t>
            </a:r>
            <a:endParaRPr lang="ru-RU" sz="2400" spc="150" baseline="0" dirty="0">
              <a:solidFill>
                <a:srgbClr val="004890"/>
              </a:solidFill>
            </a:endParaRPr>
          </a:p>
        </p:txBody>
      </p:sp>
      <p:sp>
        <p:nvSpPr>
          <p:cNvPr id="86" name="TextBox 85"/>
          <p:cNvSpPr txBox="1"/>
          <p:nvPr userDrawn="1"/>
        </p:nvSpPr>
        <p:spPr>
          <a:xfrm>
            <a:off x="2058076" y="500680"/>
            <a:ext cx="18767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spc="140" baseline="0" dirty="0" smtClean="0">
                <a:solidFill>
                  <a:srgbClr val="004890"/>
                </a:solidFill>
              </a:rPr>
              <a:t>АКАДЕМИЯ</a:t>
            </a:r>
            <a:endParaRPr lang="ru-RU" sz="2400" b="1" spc="140" baseline="0" dirty="0">
              <a:solidFill>
                <a:srgbClr val="004890"/>
              </a:solidFill>
            </a:endParaRPr>
          </a:p>
        </p:txBody>
      </p:sp>
      <p:sp>
        <p:nvSpPr>
          <p:cNvPr id="87" name="TextBox 86"/>
          <p:cNvSpPr txBox="1"/>
          <p:nvPr userDrawn="1"/>
        </p:nvSpPr>
        <p:spPr>
          <a:xfrm>
            <a:off x="2054065" y="829203"/>
            <a:ext cx="185813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spc="160" baseline="0" dirty="0" smtClean="0">
                <a:solidFill>
                  <a:srgbClr val="004890"/>
                </a:solidFill>
              </a:rPr>
              <a:t>РОСАТОМА</a:t>
            </a:r>
            <a:endParaRPr lang="ru-RU" sz="2400" b="1" spc="160" baseline="0" dirty="0">
              <a:solidFill>
                <a:srgbClr val="0048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8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ирова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Название раздела (</a:t>
            </a:r>
            <a:r>
              <a:rPr lang="en-US" dirty="0" smtClean="0"/>
              <a:t>Calibri,</a:t>
            </a:r>
            <a:r>
              <a:rPr lang="ru-RU" dirty="0" smtClean="0"/>
              <a:t> 20 пт)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DDD8AE-41E1-471F-8F93-F6F27CD8EE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662325" y="1655763"/>
            <a:ext cx="8970963" cy="48101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ru-RU" dirty="0" smtClean="0"/>
              <a:t>Заголовок (</a:t>
            </a:r>
            <a:r>
              <a:rPr lang="en-US" dirty="0" smtClean="0"/>
              <a:t>Calibri</a:t>
            </a:r>
            <a:r>
              <a:rPr lang="ru-RU" dirty="0" smtClean="0"/>
              <a:t>, 24 </a:t>
            </a:r>
            <a:r>
              <a:rPr lang="ru-RU" dirty="0" err="1" smtClean="0"/>
              <a:t>пт</a:t>
            </a:r>
            <a:r>
              <a:rPr lang="ru-RU" dirty="0" smtClean="0"/>
              <a:t>, жирный)</a:t>
            </a:r>
          </a:p>
          <a:p>
            <a:pPr lvl="1"/>
            <a:r>
              <a:rPr lang="ru-RU" dirty="0" smtClean="0"/>
              <a:t>Первый уровень (</a:t>
            </a:r>
            <a:r>
              <a:rPr lang="ru-RU" dirty="0" err="1" smtClean="0"/>
              <a:t>Calibri</a:t>
            </a:r>
            <a:r>
              <a:rPr lang="ru-RU" dirty="0" smtClean="0"/>
              <a:t>, 20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2"/>
            <a:r>
              <a:rPr lang="ru-RU" dirty="0" smtClean="0"/>
              <a:t>Второй уровень (</a:t>
            </a:r>
            <a:r>
              <a:rPr lang="ru-RU" dirty="0" err="1" smtClean="0"/>
              <a:t>Calibri</a:t>
            </a:r>
            <a:r>
              <a:rPr lang="ru-RU" dirty="0" smtClean="0"/>
              <a:t>, 18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3"/>
            <a:r>
              <a:rPr lang="ru-RU" dirty="0" smtClean="0"/>
              <a:t>Третий уровень (</a:t>
            </a:r>
            <a:r>
              <a:rPr lang="ru-RU" dirty="0" err="1" smtClean="0"/>
              <a:t>Calibri</a:t>
            </a:r>
            <a:r>
              <a:rPr lang="ru-RU" dirty="0" smtClean="0"/>
              <a:t>, 16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94861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маркирова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Название раздела (</a:t>
            </a:r>
            <a:r>
              <a:rPr lang="en-US" dirty="0" smtClean="0"/>
              <a:t>Calibri,</a:t>
            </a:r>
            <a:r>
              <a:rPr lang="ru-RU" dirty="0" smtClean="0"/>
              <a:t> 20 пт)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DDD8AE-41E1-471F-8F93-F6F27CD8EE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662325" y="1655763"/>
            <a:ext cx="8899525" cy="4681537"/>
          </a:xfrm>
        </p:spPr>
        <p:txBody>
          <a:bodyPr/>
          <a:lstStyle>
            <a:lvl1pPr>
              <a:defRPr b="1" baseline="0">
                <a:solidFill>
                  <a:schemeClr val="accent3"/>
                </a:solidFill>
              </a:defRPr>
            </a:lvl1pPr>
            <a:lvl2pPr marL="4763" indent="0">
              <a:spcBef>
                <a:spcPts val="600"/>
              </a:spcBef>
              <a:buFontTx/>
              <a:buNone/>
              <a:defRPr baseline="0"/>
            </a:lvl2pPr>
            <a:lvl3pPr marL="812800" indent="-249238" defTabSz="539750">
              <a:buClr>
                <a:schemeClr val="accent3"/>
              </a:buClr>
              <a:buSzPct val="130000"/>
              <a:buFont typeface="Wingdings" pitchFamily="2" charset="2"/>
              <a:buChar char="§"/>
              <a:defRPr sz="2000" baseline="0">
                <a:solidFill>
                  <a:schemeClr val="tx1"/>
                </a:solidFill>
              </a:defRPr>
            </a:lvl3pPr>
            <a:lvl4pPr marL="1257300" indent="-249238">
              <a:spcBef>
                <a:spcPts val="600"/>
              </a:spcBef>
              <a:buClr>
                <a:schemeClr val="accent3"/>
              </a:buClr>
              <a:buFont typeface="Arial" pitchFamily="34" charset="0"/>
              <a:buChar char="•"/>
              <a:defRPr sz="1800" baseline="0"/>
            </a:lvl4pPr>
            <a:lvl5pPr marL="1884363" indent="-342900">
              <a:spcBef>
                <a:spcPts val="0"/>
              </a:spcBef>
              <a:buFont typeface="Calibri" pitchFamily="34" charset="0"/>
              <a:buChar char="–"/>
              <a:defRPr sz="1600" baseline="0"/>
            </a:lvl5pPr>
          </a:lstStyle>
          <a:p>
            <a:pPr lvl="0"/>
            <a:r>
              <a:rPr lang="ru-RU" dirty="0" smtClean="0"/>
              <a:t>Заголовок (</a:t>
            </a:r>
            <a:r>
              <a:rPr lang="en-US" dirty="0" smtClean="0"/>
              <a:t>Calibri, 24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r>
              <a:rPr lang="ru-RU" dirty="0" smtClean="0"/>
              <a:t>, жирный)</a:t>
            </a:r>
          </a:p>
          <a:p>
            <a:pPr lvl="1"/>
            <a:r>
              <a:rPr lang="ru-RU" dirty="0" smtClean="0"/>
              <a:t>Текст (</a:t>
            </a:r>
            <a:r>
              <a:rPr lang="en-US" dirty="0" smtClean="0"/>
              <a:t>Calibri, 24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2"/>
            <a:r>
              <a:rPr lang="ru-RU" dirty="0" smtClean="0"/>
              <a:t>Первый уровень (</a:t>
            </a:r>
            <a:r>
              <a:rPr lang="en-US" dirty="0" smtClean="0"/>
              <a:t>Calibri</a:t>
            </a:r>
            <a:r>
              <a:rPr lang="ru-RU" dirty="0" smtClean="0"/>
              <a:t>, 20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3"/>
            <a:r>
              <a:rPr lang="ru-RU" dirty="0" smtClean="0"/>
              <a:t>Второй уровень (</a:t>
            </a:r>
            <a:r>
              <a:rPr lang="en-US" dirty="0" smtClean="0"/>
              <a:t>Calibri</a:t>
            </a:r>
            <a:r>
              <a:rPr lang="ru-RU" dirty="0" smtClean="0"/>
              <a:t>, 18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4"/>
            <a:r>
              <a:rPr lang="ru-RU" dirty="0" smtClean="0"/>
              <a:t>Третий уровень (</a:t>
            </a:r>
            <a:r>
              <a:rPr lang="en-US" dirty="0" smtClean="0"/>
              <a:t>Calibri, </a:t>
            </a:r>
            <a:r>
              <a:rPr lang="ru-RU" dirty="0" smtClean="0"/>
              <a:t>16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658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283"/>
          <p:cNvSpPr>
            <a:spLocks/>
          </p:cNvSpPr>
          <p:nvPr/>
        </p:nvSpPr>
        <p:spPr bwMode="auto">
          <a:xfrm>
            <a:off x="569798" y="6635250"/>
            <a:ext cx="7022486" cy="303028"/>
          </a:xfrm>
          <a:custGeom>
            <a:avLst/>
            <a:gdLst>
              <a:gd name="T0" fmla="*/ 0 w 2956"/>
              <a:gd name="T1" fmla="*/ 125 h 125"/>
              <a:gd name="T2" fmla="*/ 2956 w 2956"/>
              <a:gd name="T3" fmla="*/ 125 h 125"/>
              <a:gd name="T4" fmla="*/ 2956 w 2956"/>
              <a:gd name="T5" fmla="*/ 0 h 125"/>
              <a:gd name="T6" fmla="*/ 0 w 2956"/>
              <a:gd name="T7" fmla="*/ 0 h 125"/>
              <a:gd name="T8" fmla="*/ 0 w 2956"/>
              <a:gd name="T9" fmla="*/ 125 h 125"/>
              <a:gd name="T10" fmla="*/ 0 w 2956"/>
              <a:gd name="T11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56" h="125">
                <a:moveTo>
                  <a:pt x="0" y="125"/>
                </a:moveTo>
                <a:lnTo>
                  <a:pt x="2956" y="125"/>
                </a:lnTo>
                <a:lnTo>
                  <a:pt x="2956" y="0"/>
                </a:lnTo>
                <a:lnTo>
                  <a:pt x="0" y="0"/>
                </a:lnTo>
                <a:lnTo>
                  <a:pt x="0" y="125"/>
                </a:lnTo>
                <a:lnTo>
                  <a:pt x="0" y="125"/>
                </a:lnTo>
                <a:close/>
              </a:path>
            </a:pathLst>
          </a:custGeom>
          <a:solidFill>
            <a:srgbClr val="DDDD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5" name="Нижний колонтитул 44"/>
          <p:cNvSpPr>
            <a:spLocks noGrp="1"/>
          </p:cNvSpPr>
          <p:nvPr>
            <p:ph type="ftr" sz="quarter" idx="3"/>
          </p:nvPr>
        </p:nvSpPr>
        <p:spPr>
          <a:xfrm>
            <a:off x="746993" y="6598900"/>
            <a:ext cx="6018134" cy="3841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>
                <a:solidFill>
                  <a:srgbClr val="5A5A5A"/>
                </a:solidFill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ru-RU" dirty="0" smtClean="0"/>
              <a:t>Название раздела (</a:t>
            </a:r>
            <a:r>
              <a:rPr lang="en-US" dirty="0" smtClean="0"/>
              <a:t>Calibri,</a:t>
            </a:r>
            <a:r>
              <a:rPr lang="ru-RU" dirty="0" smtClean="0"/>
              <a:t> 16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5111" y="360090"/>
            <a:ext cx="7596000" cy="54000"/>
          </a:xfrm>
          <a:prstGeom prst="roundRect">
            <a:avLst>
              <a:gd name="adj" fmla="val 50000"/>
            </a:avLst>
          </a:prstGeom>
          <a:solidFill>
            <a:srgbClr val="004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Freeform 284"/>
          <p:cNvSpPr>
            <a:spLocks/>
          </p:cNvSpPr>
          <p:nvPr/>
        </p:nvSpPr>
        <p:spPr bwMode="auto">
          <a:xfrm>
            <a:off x="8977299" y="6635250"/>
            <a:ext cx="743586" cy="303028"/>
          </a:xfrm>
          <a:custGeom>
            <a:avLst/>
            <a:gdLst>
              <a:gd name="T0" fmla="*/ 0 w 313"/>
              <a:gd name="T1" fmla="*/ 125 h 125"/>
              <a:gd name="T2" fmla="*/ 313 w 313"/>
              <a:gd name="T3" fmla="*/ 125 h 125"/>
              <a:gd name="T4" fmla="*/ 313 w 313"/>
              <a:gd name="T5" fmla="*/ 0 h 125"/>
              <a:gd name="T6" fmla="*/ 0 w 313"/>
              <a:gd name="T7" fmla="*/ 0 h 125"/>
              <a:gd name="T8" fmla="*/ 0 w 313"/>
              <a:gd name="T9" fmla="*/ 125 h 125"/>
              <a:gd name="T10" fmla="*/ 0 w 313"/>
              <a:gd name="T11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3" h="125">
                <a:moveTo>
                  <a:pt x="0" y="125"/>
                </a:moveTo>
                <a:lnTo>
                  <a:pt x="313" y="125"/>
                </a:lnTo>
                <a:lnTo>
                  <a:pt x="313" y="0"/>
                </a:lnTo>
                <a:lnTo>
                  <a:pt x="0" y="0"/>
                </a:lnTo>
                <a:lnTo>
                  <a:pt x="0" y="125"/>
                </a:lnTo>
                <a:lnTo>
                  <a:pt x="0" y="125"/>
                </a:lnTo>
                <a:close/>
              </a:path>
            </a:pathLst>
          </a:custGeom>
          <a:solidFill>
            <a:srgbClr val="DDDD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7840" tIns="48920" rIns="97840" bIns="489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3" name="Freeform 287"/>
          <p:cNvSpPr>
            <a:spLocks/>
          </p:cNvSpPr>
          <p:nvPr/>
        </p:nvSpPr>
        <p:spPr bwMode="auto">
          <a:xfrm>
            <a:off x="7637420" y="6700705"/>
            <a:ext cx="201933" cy="174543"/>
          </a:xfrm>
          <a:custGeom>
            <a:avLst/>
            <a:gdLst>
              <a:gd name="T0" fmla="*/ 0 w 85"/>
              <a:gd name="T1" fmla="*/ 72 h 72"/>
              <a:gd name="T2" fmla="*/ 85 w 85"/>
              <a:gd name="T3" fmla="*/ 72 h 72"/>
              <a:gd name="T4" fmla="*/ 85 w 85"/>
              <a:gd name="T5" fmla="*/ 0 h 72"/>
              <a:gd name="T6" fmla="*/ 0 w 85"/>
              <a:gd name="T7" fmla="*/ 0 h 72"/>
              <a:gd name="T8" fmla="*/ 0 w 85"/>
              <a:gd name="T9" fmla="*/ 72 h 72"/>
              <a:gd name="T10" fmla="*/ 0 w 85"/>
              <a:gd name="T11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" h="72">
                <a:moveTo>
                  <a:pt x="0" y="72"/>
                </a:moveTo>
                <a:lnTo>
                  <a:pt x="85" y="72"/>
                </a:lnTo>
                <a:lnTo>
                  <a:pt x="85" y="0"/>
                </a:lnTo>
                <a:lnTo>
                  <a:pt x="0" y="0"/>
                </a:lnTo>
                <a:lnTo>
                  <a:pt x="0" y="72"/>
                </a:lnTo>
                <a:lnTo>
                  <a:pt x="0" y="72"/>
                </a:lnTo>
                <a:close/>
              </a:path>
            </a:pathLst>
          </a:custGeom>
          <a:solidFill>
            <a:srgbClr val="A64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7840" tIns="48920" rIns="97840" bIns="489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4" name="Freeform 288"/>
          <p:cNvSpPr>
            <a:spLocks/>
          </p:cNvSpPr>
          <p:nvPr/>
        </p:nvSpPr>
        <p:spPr bwMode="auto">
          <a:xfrm>
            <a:off x="7860734" y="6700705"/>
            <a:ext cx="201933" cy="174543"/>
          </a:xfrm>
          <a:custGeom>
            <a:avLst/>
            <a:gdLst>
              <a:gd name="T0" fmla="*/ 0 w 85"/>
              <a:gd name="T1" fmla="*/ 72 h 72"/>
              <a:gd name="T2" fmla="*/ 85 w 85"/>
              <a:gd name="T3" fmla="*/ 72 h 72"/>
              <a:gd name="T4" fmla="*/ 85 w 85"/>
              <a:gd name="T5" fmla="*/ 0 h 72"/>
              <a:gd name="T6" fmla="*/ 0 w 85"/>
              <a:gd name="T7" fmla="*/ 0 h 72"/>
              <a:gd name="T8" fmla="*/ 0 w 85"/>
              <a:gd name="T9" fmla="*/ 72 h 72"/>
              <a:gd name="T10" fmla="*/ 0 w 85"/>
              <a:gd name="T11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" h="72">
                <a:moveTo>
                  <a:pt x="0" y="72"/>
                </a:moveTo>
                <a:lnTo>
                  <a:pt x="85" y="72"/>
                </a:lnTo>
                <a:lnTo>
                  <a:pt x="85" y="0"/>
                </a:lnTo>
                <a:lnTo>
                  <a:pt x="0" y="0"/>
                </a:lnTo>
                <a:lnTo>
                  <a:pt x="0" y="72"/>
                </a:lnTo>
                <a:lnTo>
                  <a:pt x="0" y="72"/>
                </a:lnTo>
                <a:close/>
              </a:path>
            </a:pathLst>
          </a:custGeom>
          <a:solidFill>
            <a:srgbClr val="DDDD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7840" tIns="48920" rIns="97840" bIns="489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" name="Freeform 289"/>
          <p:cNvSpPr>
            <a:spLocks/>
          </p:cNvSpPr>
          <p:nvPr/>
        </p:nvSpPr>
        <p:spPr bwMode="auto">
          <a:xfrm>
            <a:off x="8084048" y="6700705"/>
            <a:ext cx="197181" cy="174543"/>
          </a:xfrm>
          <a:custGeom>
            <a:avLst/>
            <a:gdLst>
              <a:gd name="T0" fmla="*/ 0 w 83"/>
              <a:gd name="T1" fmla="*/ 72 h 72"/>
              <a:gd name="T2" fmla="*/ 83 w 83"/>
              <a:gd name="T3" fmla="*/ 72 h 72"/>
              <a:gd name="T4" fmla="*/ 83 w 83"/>
              <a:gd name="T5" fmla="*/ 0 h 72"/>
              <a:gd name="T6" fmla="*/ 0 w 83"/>
              <a:gd name="T7" fmla="*/ 0 h 72"/>
              <a:gd name="T8" fmla="*/ 0 w 83"/>
              <a:gd name="T9" fmla="*/ 72 h 72"/>
              <a:gd name="T10" fmla="*/ 0 w 83"/>
              <a:gd name="T11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3" h="72">
                <a:moveTo>
                  <a:pt x="0" y="72"/>
                </a:moveTo>
                <a:lnTo>
                  <a:pt x="83" y="72"/>
                </a:lnTo>
                <a:lnTo>
                  <a:pt x="83" y="0"/>
                </a:lnTo>
                <a:lnTo>
                  <a:pt x="0" y="0"/>
                </a:lnTo>
                <a:lnTo>
                  <a:pt x="0" y="72"/>
                </a:lnTo>
                <a:lnTo>
                  <a:pt x="0" y="72"/>
                </a:lnTo>
                <a:close/>
              </a:path>
            </a:pathLst>
          </a:custGeom>
          <a:solidFill>
            <a:srgbClr val="DADA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7840" tIns="48920" rIns="97840" bIns="489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6" name="Freeform 290"/>
          <p:cNvSpPr>
            <a:spLocks/>
          </p:cNvSpPr>
          <p:nvPr/>
        </p:nvSpPr>
        <p:spPr bwMode="auto">
          <a:xfrm>
            <a:off x="8307363" y="6700705"/>
            <a:ext cx="197181" cy="174543"/>
          </a:xfrm>
          <a:custGeom>
            <a:avLst/>
            <a:gdLst>
              <a:gd name="T0" fmla="*/ 0 w 83"/>
              <a:gd name="T1" fmla="*/ 72 h 72"/>
              <a:gd name="T2" fmla="*/ 83 w 83"/>
              <a:gd name="T3" fmla="*/ 72 h 72"/>
              <a:gd name="T4" fmla="*/ 83 w 83"/>
              <a:gd name="T5" fmla="*/ 0 h 72"/>
              <a:gd name="T6" fmla="*/ 0 w 83"/>
              <a:gd name="T7" fmla="*/ 0 h 72"/>
              <a:gd name="T8" fmla="*/ 0 w 83"/>
              <a:gd name="T9" fmla="*/ 72 h 72"/>
              <a:gd name="T10" fmla="*/ 0 w 83"/>
              <a:gd name="T11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3" h="72">
                <a:moveTo>
                  <a:pt x="0" y="72"/>
                </a:moveTo>
                <a:lnTo>
                  <a:pt x="83" y="72"/>
                </a:lnTo>
                <a:lnTo>
                  <a:pt x="83" y="0"/>
                </a:lnTo>
                <a:lnTo>
                  <a:pt x="0" y="0"/>
                </a:lnTo>
                <a:lnTo>
                  <a:pt x="0" y="72"/>
                </a:lnTo>
                <a:lnTo>
                  <a:pt x="0" y="72"/>
                </a:lnTo>
                <a:close/>
              </a:path>
            </a:pathLst>
          </a:custGeom>
          <a:solidFill>
            <a:srgbClr val="DADA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7840" tIns="48920" rIns="97840" bIns="489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7" name="Freeform 291"/>
          <p:cNvSpPr>
            <a:spLocks/>
          </p:cNvSpPr>
          <p:nvPr/>
        </p:nvSpPr>
        <p:spPr bwMode="auto">
          <a:xfrm>
            <a:off x="8753987" y="6700705"/>
            <a:ext cx="197181" cy="174543"/>
          </a:xfrm>
          <a:custGeom>
            <a:avLst/>
            <a:gdLst>
              <a:gd name="T0" fmla="*/ 0 w 83"/>
              <a:gd name="T1" fmla="*/ 72 h 72"/>
              <a:gd name="T2" fmla="*/ 83 w 83"/>
              <a:gd name="T3" fmla="*/ 72 h 72"/>
              <a:gd name="T4" fmla="*/ 83 w 83"/>
              <a:gd name="T5" fmla="*/ 0 h 72"/>
              <a:gd name="T6" fmla="*/ 0 w 83"/>
              <a:gd name="T7" fmla="*/ 0 h 72"/>
              <a:gd name="T8" fmla="*/ 0 w 83"/>
              <a:gd name="T9" fmla="*/ 72 h 72"/>
              <a:gd name="T10" fmla="*/ 0 w 83"/>
              <a:gd name="T11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3" h="72">
                <a:moveTo>
                  <a:pt x="0" y="72"/>
                </a:moveTo>
                <a:lnTo>
                  <a:pt x="83" y="72"/>
                </a:lnTo>
                <a:lnTo>
                  <a:pt x="83" y="0"/>
                </a:lnTo>
                <a:lnTo>
                  <a:pt x="0" y="0"/>
                </a:lnTo>
                <a:lnTo>
                  <a:pt x="0" y="72"/>
                </a:lnTo>
                <a:lnTo>
                  <a:pt x="0" y="72"/>
                </a:lnTo>
                <a:close/>
              </a:path>
            </a:pathLst>
          </a:custGeom>
          <a:solidFill>
            <a:srgbClr val="DADA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7840" tIns="48920" rIns="97840" bIns="489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8" name="Freeform 292"/>
          <p:cNvSpPr>
            <a:spLocks/>
          </p:cNvSpPr>
          <p:nvPr/>
        </p:nvSpPr>
        <p:spPr bwMode="auto">
          <a:xfrm>
            <a:off x="8530676" y="6700705"/>
            <a:ext cx="197181" cy="174543"/>
          </a:xfrm>
          <a:custGeom>
            <a:avLst/>
            <a:gdLst>
              <a:gd name="T0" fmla="*/ 0 w 83"/>
              <a:gd name="T1" fmla="*/ 72 h 72"/>
              <a:gd name="T2" fmla="*/ 83 w 83"/>
              <a:gd name="T3" fmla="*/ 72 h 72"/>
              <a:gd name="T4" fmla="*/ 83 w 83"/>
              <a:gd name="T5" fmla="*/ 0 h 72"/>
              <a:gd name="T6" fmla="*/ 0 w 83"/>
              <a:gd name="T7" fmla="*/ 0 h 72"/>
              <a:gd name="T8" fmla="*/ 0 w 83"/>
              <a:gd name="T9" fmla="*/ 72 h 72"/>
              <a:gd name="T10" fmla="*/ 0 w 83"/>
              <a:gd name="T11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3" h="72">
                <a:moveTo>
                  <a:pt x="0" y="72"/>
                </a:moveTo>
                <a:lnTo>
                  <a:pt x="83" y="72"/>
                </a:lnTo>
                <a:lnTo>
                  <a:pt x="83" y="0"/>
                </a:lnTo>
                <a:lnTo>
                  <a:pt x="0" y="0"/>
                </a:lnTo>
                <a:lnTo>
                  <a:pt x="0" y="72"/>
                </a:lnTo>
                <a:lnTo>
                  <a:pt x="0" y="72"/>
                </a:lnTo>
                <a:close/>
              </a:path>
            </a:pathLst>
          </a:custGeom>
          <a:solidFill>
            <a:srgbClr val="DADA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7840" tIns="48920" rIns="97840" bIns="489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9" name="Freeform 293"/>
          <p:cNvSpPr>
            <a:spLocks/>
          </p:cNvSpPr>
          <p:nvPr/>
        </p:nvSpPr>
        <p:spPr bwMode="auto">
          <a:xfrm>
            <a:off x="7860734" y="6906763"/>
            <a:ext cx="201933" cy="31515"/>
          </a:xfrm>
          <a:custGeom>
            <a:avLst/>
            <a:gdLst>
              <a:gd name="T0" fmla="*/ 0 w 85"/>
              <a:gd name="T1" fmla="*/ 13 h 13"/>
              <a:gd name="T2" fmla="*/ 85 w 85"/>
              <a:gd name="T3" fmla="*/ 13 h 13"/>
              <a:gd name="T4" fmla="*/ 85 w 85"/>
              <a:gd name="T5" fmla="*/ 0 h 13"/>
              <a:gd name="T6" fmla="*/ 0 w 85"/>
              <a:gd name="T7" fmla="*/ 0 h 13"/>
              <a:gd name="T8" fmla="*/ 0 w 85"/>
              <a:gd name="T9" fmla="*/ 13 h 13"/>
              <a:gd name="T10" fmla="*/ 0 w 85"/>
              <a:gd name="T11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" h="13">
                <a:moveTo>
                  <a:pt x="0" y="13"/>
                </a:moveTo>
                <a:lnTo>
                  <a:pt x="85" y="13"/>
                </a:lnTo>
                <a:lnTo>
                  <a:pt x="85" y="0"/>
                </a:lnTo>
                <a:lnTo>
                  <a:pt x="0" y="0"/>
                </a:lnTo>
                <a:lnTo>
                  <a:pt x="0" y="13"/>
                </a:lnTo>
                <a:lnTo>
                  <a:pt x="0" y="13"/>
                </a:lnTo>
                <a:close/>
              </a:path>
            </a:pathLst>
          </a:custGeom>
          <a:solidFill>
            <a:srgbClr val="DDDD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7840" tIns="48920" rIns="97840" bIns="489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" name="Freeform 294"/>
          <p:cNvSpPr>
            <a:spLocks/>
          </p:cNvSpPr>
          <p:nvPr/>
        </p:nvSpPr>
        <p:spPr bwMode="auto">
          <a:xfrm>
            <a:off x="8084048" y="6906763"/>
            <a:ext cx="201933" cy="31515"/>
          </a:xfrm>
          <a:custGeom>
            <a:avLst/>
            <a:gdLst>
              <a:gd name="T0" fmla="*/ 0 w 85"/>
              <a:gd name="T1" fmla="*/ 13 h 13"/>
              <a:gd name="T2" fmla="*/ 85 w 85"/>
              <a:gd name="T3" fmla="*/ 13 h 13"/>
              <a:gd name="T4" fmla="*/ 85 w 85"/>
              <a:gd name="T5" fmla="*/ 0 h 13"/>
              <a:gd name="T6" fmla="*/ 0 w 85"/>
              <a:gd name="T7" fmla="*/ 0 h 13"/>
              <a:gd name="T8" fmla="*/ 0 w 85"/>
              <a:gd name="T9" fmla="*/ 13 h 13"/>
              <a:gd name="T10" fmla="*/ 0 w 85"/>
              <a:gd name="T11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" h="13">
                <a:moveTo>
                  <a:pt x="0" y="13"/>
                </a:moveTo>
                <a:lnTo>
                  <a:pt x="85" y="13"/>
                </a:lnTo>
                <a:lnTo>
                  <a:pt x="85" y="0"/>
                </a:lnTo>
                <a:lnTo>
                  <a:pt x="0" y="0"/>
                </a:lnTo>
                <a:lnTo>
                  <a:pt x="0" y="13"/>
                </a:lnTo>
                <a:lnTo>
                  <a:pt x="0" y="13"/>
                </a:lnTo>
                <a:close/>
              </a:path>
            </a:pathLst>
          </a:custGeom>
          <a:solidFill>
            <a:srgbClr val="DDDD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7840" tIns="48920" rIns="97840" bIns="489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Freeform 295"/>
          <p:cNvSpPr>
            <a:spLocks/>
          </p:cNvSpPr>
          <p:nvPr/>
        </p:nvSpPr>
        <p:spPr bwMode="auto">
          <a:xfrm>
            <a:off x="8307360" y="6906763"/>
            <a:ext cx="201933" cy="31515"/>
          </a:xfrm>
          <a:custGeom>
            <a:avLst/>
            <a:gdLst>
              <a:gd name="T0" fmla="*/ 0 w 85"/>
              <a:gd name="T1" fmla="*/ 13 h 13"/>
              <a:gd name="T2" fmla="*/ 85 w 85"/>
              <a:gd name="T3" fmla="*/ 13 h 13"/>
              <a:gd name="T4" fmla="*/ 85 w 85"/>
              <a:gd name="T5" fmla="*/ 0 h 13"/>
              <a:gd name="T6" fmla="*/ 0 w 85"/>
              <a:gd name="T7" fmla="*/ 0 h 13"/>
              <a:gd name="T8" fmla="*/ 0 w 85"/>
              <a:gd name="T9" fmla="*/ 13 h 13"/>
              <a:gd name="T10" fmla="*/ 0 w 85"/>
              <a:gd name="T11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" h="13">
                <a:moveTo>
                  <a:pt x="0" y="13"/>
                </a:moveTo>
                <a:lnTo>
                  <a:pt x="85" y="13"/>
                </a:lnTo>
                <a:lnTo>
                  <a:pt x="85" y="0"/>
                </a:lnTo>
                <a:lnTo>
                  <a:pt x="0" y="0"/>
                </a:lnTo>
                <a:lnTo>
                  <a:pt x="0" y="13"/>
                </a:lnTo>
                <a:lnTo>
                  <a:pt x="0" y="13"/>
                </a:lnTo>
                <a:close/>
              </a:path>
            </a:pathLst>
          </a:custGeom>
          <a:solidFill>
            <a:srgbClr val="DDDD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7840" tIns="48920" rIns="97840" bIns="489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2" name="Freeform 296"/>
          <p:cNvSpPr>
            <a:spLocks/>
          </p:cNvSpPr>
          <p:nvPr/>
        </p:nvSpPr>
        <p:spPr bwMode="auto">
          <a:xfrm>
            <a:off x="8530676" y="6906763"/>
            <a:ext cx="197181" cy="31515"/>
          </a:xfrm>
          <a:custGeom>
            <a:avLst/>
            <a:gdLst>
              <a:gd name="T0" fmla="*/ 0 w 83"/>
              <a:gd name="T1" fmla="*/ 13 h 13"/>
              <a:gd name="T2" fmla="*/ 83 w 83"/>
              <a:gd name="T3" fmla="*/ 13 h 13"/>
              <a:gd name="T4" fmla="*/ 83 w 83"/>
              <a:gd name="T5" fmla="*/ 0 h 13"/>
              <a:gd name="T6" fmla="*/ 0 w 83"/>
              <a:gd name="T7" fmla="*/ 0 h 13"/>
              <a:gd name="T8" fmla="*/ 0 w 83"/>
              <a:gd name="T9" fmla="*/ 13 h 13"/>
              <a:gd name="T10" fmla="*/ 0 w 83"/>
              <a:gd name="T11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3" h="13">
                <a:moveTo>
                  <a:pt x="0" y="13"/>
                </a:moveTo>
                <a:lnTo>
                  <a:pt x="83" y="13"/>
                </a:lnTo>
                <a:lnTo>
                  <a:pt x="83" y="0"/>
                </a:lnTo>
                <a:lnTo>
                  <a:pt x="0" y="0"/>
                </a:lnTo>
                <a:lnTo>
                  <a:pt x="0" y="13"/>
                </a:lnTo>
                <a:lnTo>
                  <a:pt x="0" y="13"/>
                </a:lnTo>
                <a:close/>
              </a:path>
            </a:pathLst>
          </a:custGeom>
          <a:solidFill>
            <a:srgbClr val="DDDD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7840" tIns="48920" rIns="97840" bIns="489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3" name="Freeform 297"/>
          <p:cNvSpPr>
            <a:spLocks/>
          </p:cNvSpPr>
          <p:nvPr/>
        </p:nvSpPr>
        <p:spPr bwMode="auto">
          <a:xfrm>
            <a:off x="8753987" y="6906763"/>
            <a:ext cx="197181" cy="31515"/>
          </a:xfrm>
          <a:custGeom>
            <a:avLst/>
            <a:gdLst>
              <a:gd name="T0" fmla="*/ 0 w 83"/>
              <a:gd name="T1" fmla="*/ 13 h 13"/>
              <a:gd name="T2" fmla="*/ 83 w 83"/>
              <a:gd name="T3" fmla="*/ 13 h 13"/>
              <a:gd name="T4" fmla="*/ 83 w 83"/>
              <a:gd name="T5" fmla="*/ 0 h 13"/>
              <a:gd name="T6" fmla="*/ 0 w 83"/>
              <a:gd name="T7" fmla="*/ 0 h 13"/>
              <a:gd name="T8" fmla="*/ 0 w 83"/>
              <a:gd name="T9" fmla="*/ 13 h 13"/>
              <a:gd name="T10" fmla="*/ 0 w 83"/>
              <a:gd name="T11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3" h="13">
                <a:moveTo>
                  <a:pt x="0" y="13"/>
                </a:moveTo>
                <a:lnTo>
                  <a:pt x="83" y="13"/>
                </a:lnTo>
                <a:lnTo>
                  <a:pt x="83" y="0"/>
                </a:lnTo>
                <a:lnTo>
                  <a:pt x="0" y="0"/>
                </a:lnTo>
                <a:lnTo>
                  <a:pt x="0" y="13"/>
                </a:lnTo>
                <a:lnTo>
                  <a:pt x="0" y="13"/>
                </a:lnTo>
                <a:close/>
              </a:path>
            </a:pathLst>
          </a:custGeom>
          <a:solidFill>
            <a:srgbClr val="DDDD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7840" tIns="48920" rIns="97840" bIns="489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" name="Freeform 298"/>
          <p:cNvSpPr>
            <a:spLocks/>
          </p:cNvSpPr>
          <p:nvPr/>
        </p:nvSpPr>
        <p:spPr bwMode="auto">
          <a:xfrm>
            <a:off x="7637420" y="6906763"/>
            <a:ext cx="201933" cy="31515"/>
          </a:xfrm>
          <a:custGeom>
            <a:avLst/>
            <a:gdLst>
              <a:gd name="T0" fmla="*/ 0 w 85"/>
              <a:gd name="T1" fmla="*/ 13 h 13"/>
              <a:gd name="T2" fmla="*/ 85 w 85"/>
              <a:gd name="T3" fmla="*/ 13 h 13"/>
              <a:gd name="T4" fmla="*/ 85 w 85"/>
              <a:gd name="T5" fmla="*/ 0 h 13"/>
              <a:gd name="T6" fmla="*/ 0 w 85"/>
              <a:gd name="T7" fmla="*/ 0 h 13"/>
              <a:gd name="T8" fmla="*/ 0 w 85"/>
              <a:gd name="T9" fmla="*/ 13 h 13"/>
              <a:gd name="T10" fmla="*/ 0 w 85"/>
              <a:gd name="T11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" h="13">
                <a:moveTo>
                  <a:pt x="0" y="13"/>
                </a:moveTo>
                <a:lnTo>
                  <a:pt x="85" y="13"/>
                </a:lnTo>
                <a:lnTo>
                  <a:pt x="85" y="0"/>
                </a:lnTo>
                <a:lnTo>
                  <a:pt x="0" y="0"/>
                </a:lnTo>
                <a:lnTo>
                  <a:pt x="0" y="13"/>
                </a:lnTo>
                <a:lnTo>
                  <a:pt x="0" y="13"/>
                </a:lnTo>
                <a:close/>
              </a:path>
            </a:pathLst>
          </a:custGeom>
          <a:solidFill>
            <a:srgbClr val="A64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7840" tIns="48920" rIns="97840" bIns="489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5" name="Freeform 299"/>
          <p:cNvSpPr>
            <a:spLocks/>
          </p:cNvSpPr>
          <p:nvPr/>
        </p:nvSpPr>
        <p:spPr bwMode="auto">
          <a:xfrm>
            <a:off x="7860734" y="6635252"/>
            <a:ext cx="201933" cy="33940"/>
          </a:xfrm>
          <a:custGeom>
            <a:avLst/>
            <a:gdLst>
              <a:gd name="T0" fmla="*/ 0 w 85"/>
              <a:gd name="T1" fmla="*/ 14 h 14"/>
              <a:gd name="T2" fmla="*/ 85 w 85"/>
              <a:gd name="T3" fmla="*/ 14 h 14"/>
              <a:gd name="T4" fmla="*/ 85 w 85"/>
              <a:gd name="T5" fmla="*/ 0 h 14"/>
              <a:gd name="T6" fmla="*/ 0 w 85"/>
              <a:gd name="T7" fmla="*/ 0 h 14"/>
              <a:gd name="T8" fmla="*/ 0 w 85"/>
              <a:gd name="T9" fmla="*/ 14 h 14"/>
              <a:gd name="T10" fmla="*/ 0 w 85"/>
              <a:gd name="T1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" h="14">
                <a:moveTo>
                  <a:pt x="0" y="14"/>
                </a:moveTo>
                <a:lnTo>
                  <a:pt x="85" y="14"/>
                </a:lnTo>
                <a:lnTo>
                  <a:pt x="85" y="0"/>
                </a:lnTo>
                <a:lnTo>
                  <a:pt x="0" y="0"/>
                </a:lnTo>
                <a:lnTo>
                  <a:pt x="0" y="14"/>
                </a:lnTo>
                <a:lnTo>
                  <a:pt x="0" y="14"/>
                </a:lnTo>
                <a:close/>
              </a:path>
            </a:pathLst>
          </a:custGeom>
          <a:solidFill>
            <a:srgbClr val="DDDD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7840" tIns="48920" rIns="97840" bIns="489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6" name="Freeform 300"/>
          <p:cNvSpPr>
            <a:spLocks/>
          </p:cNvSpPr>
          <p:nvPr/>
        </p:nvSpPr>
        <p:spPr bwMode="auto">
          <a:xfrm>
            <a:off x="8084048" y="6635252"/>
            <a:ext cx="201933" cy="33940"/>
          </a:xfrm>
          <a:custGeom>
            <a:avLst/>
            <a:gdLst>
              <a:gd name="T0" fmla="*/ 0 w 85"/>
              <a:gd name="T1" fmla="*/ 14 h 14"/>
              <a:gd name="T2" fmla="*/ 85 w 85"/>
              <a:gd name="T3" fmla="*/ 14 h 14"/>
              <a:gd name="T4" fmla="*/ 85 w 85"/>
              <a:gd name="T5" fmla="*/ 0 h 14"/>
              <a:gd name="T6" fmla="*/ 0 w 85"/>
              <a:gd name="T7" fmla="*/ 0 h 14"/>
              <a:gd name="T8" fmla="*/ 0 w 85"/>
              <a:gd name="T9" fmla="*/ 14 h 14"/>
              <a:gd name="T10" fmla="*/ 0 w 85"/>
              <a:gd name="T1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" h="14">
                <a:moveTo>
                  <a:pt x="0" y="14"/>
                </a:moveTo>
                <a:lnTo>
                  <a:pt x="85" y="14"/>
                </a:lnTo>
                <a:lnTo>
                  <a:pt x="85" y="0"/>
                </a:lnTo>
                <a:lnTo>
                  <a:pt x="0" y="0"/>
                </a:lnTo>
                <a:lnTo>
                  <a:pt x="0" y="14"/>
                </a:lnTo>
                <a:lnTo>
                  <a:pt x="0" y="14"/>
                </a:lnTo>
                <a:close/>
              </a:path>
            </a:pathLst>
          </a:custGeom>
          <a:solidFill>
            <a:srgbClr val="DDDD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7840" tIns="48920" rIns="97840" bIns="489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7" name="Freeform 301"/>
          <p:cNvSpPr>
            <a:spLocks/>
          </p:cNvSpPr>
          <p:nvPr/>
        </p:nvSpPr>
        <p:spPr bwMode="auto">
          <a:xfrm>
            <a:off x="8307360" y="6635252"/>
            <a:ext cx="201933" cy="33940"/>
          </a:xfrm>
          <a:custGeom>
            <a:avLst/>
            <a:gdLst>
              <a:gd name="T0" fmla="*/ 0 w 85"/>
              <a:gd name="T1" fmla="*/ 14 h 14"/>
              <a:gd name="T2" fmla="*/ 85 w 85"/>
              <a:gd name="T3" fmla="*/ 14 h 14"/>
              <a:gd name="T4" fmla="*/ 85 w 85"/>
              <a:gd name="T5" fmla="*/ 0 h 14"/>
              <a:gd name="T6" fmla="*/ 0 w 85"/>
              <a:gd name="T7" fmla="*/ 0 h 14"/>
              <a:gd name="T8" fmla="*/ 0 w 85"/>
              <a:gd name="T9" fmla="*/ 14 h 14"/>
              <a:gd name="T10" fmla="*/ 0 w 85"/>
              <a:gd name="T1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" h="14">
                <a:moveTo>
                  <a:pt x="0" y="14"/>
                </a:moveTo>
                <a:lnTo>
                  <a:pt x="85" y="14"/>
                </a:lnTo>
                <a:lnTo>
                  <a:pt x="85" y="0"/>
                </a:lnTo>
                <a:lnTo>
                  <a:pt x="0" y="0"/>
                </a:lnTo>
                <a:lnTo>
                  <a:pt x="0" y="14"/>
                </a:lnTo>
                <a:lnTo>
                  <a:pt x="0" y="14"/>
                </a:lnTo>
                <a:close/>
              </a:path>
            </a:pathLst>
          </a:custGeom>
          <a:solidFill>
            <a:srgbClr val="DDDD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7840" tIns="48920" rIns="97840" bIns="489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8" name="Freeform 302"/>
          <p:cNvSpPr>
            <a:spLocks/>
          </p:cNvSpPr>
          <p:nvPr/>
        </p:nvSpPr>
        <p:spPr bwMode="auto">
          <a:xfrm>
            <a:off x="8530676" y="6635252"/>
            <a:ext cx="197181" cy="33940"/>
          </a:xfrm>
          <a:custGeom>
            <a:avLst/>
            <a:gdLst>
              <a:gd name="T0" fmla="*/ 0 w 83"/>
              <a:gd name="T1" fmla="*/ 14 h 14"/>
              <a:gd name="T2" fmla="*/ 83 w 83"/>
              <a:gd name="T3" fmla="*/ 14 h 14"/>
              <a:gd name="T4" fmla="*/ 83 w 83"/>
              <a:gd name="T5" fmla="*/ 0 h 14"/>
              <a:gd name="T6" fmla="*/ 0 w 83"/>
              <a:gd name="T7" fmla="*/ 0 h 14"/>
              <a:gd name="T8" fmla="*/ 0 w 83"/>
              <a:gd name="T9" fmla="*/ 14 h 14"/>
              <a:gd name="T10" fmla="*/ 0 w 83"/>
              <a:gd name="T1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3" h="14">
                <a:moveTo>
                  <a:pt x="0" y="14"/>
                </a:moveTo>
                <a:lnTo>
                  <a:pt x="83" y="14"/>
                </a:lnTo>
                <a:lnTo>
                  <a:pt x="83" y="0"/>
                </a:lnTo>
                <a:lnTo>
                  <a:pt x="0" y="0"/>
                </a:lnTo>
                <a:lnTo>
                  <a:pt x="0" y="14"/>
                </a:lnTo>
                <a:lnTo>
                  <a:pt x="0" y="14"/>
                </a:lnTo>
                <a:close/>
              </a:path>
            </a:pathLst>
          </a:custGeom>
          <a:solidFill>
            <a:srgbClr val="DDDD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7840" tIns="48920" rIns="97840" bIns="489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9" name="Freeform 303"/>
          <p:cNvSpPr>
            <a:spLocks/>
          </p:cNvSpPr>
          <p:nvPr/>
        </p:nvSpPr>
        <p:spPr bwMode="auto">
          <a:xfrm>
            <a:off x="8753987" y="6635252"/>
            <a:ext cx="197181" cy="33940"/>
          </a:xfrm>
          <a:custGeom>
            <a:avLst/>
            <a:gdLst>
              <a:gd name="T0" fmla="*/ 0 w 83"/>
              <a:gd name="T1" fmla="*/ 14 h 14"/>
              <a:gd name="T2" fmla="*/ 83 w 83"/>
              <a:gd name="T3" fmla="*/ 14 h 14"/>
              <a:gd name="T4" fmla="*/ 83 w 83"/>
              <a:gd name="T5" fmla="*/ 0 h 14"/>
              <a:gd name="T6" fmla="*/ 0 w 83"/>
              <a:gd name="T7" fmla="*/ 0 h 14"/>
              <a:gd name="T8" fmla="*/ 0 w 83"/>
              <a:gd name="T9" fmla="*/ 14 h 14"/>
              <a:gd name="T10" fmla="*/ 0 w 83"/>
              <a:gd name="T1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3" h="14">
                <a:moveTo>
                  <a:pt x="0" y="14"/>
                </a:moveTo>
                <a:lnTo>
                  <a:pt x="83" y="14"/>
                </a:lnTo>
                <a:lnTo>
                  <a:pt x="83" y="0"/>
                </a:lnTo>
                <a:lnTo>
                  <a:pt x="0" y="0"/>
                </a:lnTo>
                <a:lnTo>
                  <a:pt x="0" y="14"/>
                </a:lnTo>
                <a:lnTo>
                  <a:pt x="0" y="14"/>
                </a:lnTo>
                <a:close/>
              </a:path>
            </a:pathLst>
          </a:custGeom>
          <a:solidFill>
            <a:srgbClr val="DDDD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7840" tIns="48920" rIns="97840" bIns="489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" name="Freeform 304"/>
          <p:cNvSpPr>
            <a:spLocks/>
          </p:cNvSpPr>
          <p:nvPr/>
        </p:nvSpPr>
        <p:spPr bwMode="auto">
          <a:xfrm>
            <a:off x="7637420" y="6635252"/>
            <a:ext cx="201933" cy="33940"/>
          </a:xfrm>
          <a:custGeom>
            <a:avLst/>
            <a:gdLst>
              <a:gd name="T0" fmla="*/ 0 w 85"/>
              <a:gd name="T1" fmla="*/ 14 h 14"/>
              <a:gd name="T2" fmla="*/ 85 w 85"/>
              <a:gd name="T3" fmla="*/ 14 h 14"/>
              <a:gd name="T4" fmla="*/ 85 w 85"/>
              <a:gd name="T5" fmla="*/ 0 h 14"/>
              <a:gd name="T6" fmla="*/ 0 w 85"/>
              <a:gd name="T7" fmla="*/ 0 h 14"/>
              <a:gd name="T8" fmla="*/ 0 w 85"/>
              <a:gd name="T9" fmla="*/ 14 h 14"/>
              <a:gd name="T10" fmla="*/ 0 w 85"/>
              <a:gd name="T1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" h="14">
                <a:moveTo>
                  <a:pt x="0" y="14"/>
                </a:moveTo>
                <a:lnTo>
                  <a:pt x="85" y="14"/>
                </a:lnTo>
                <a:lnTo>
                  <a:pt x="85" y="0"/>
                </a:lnTo>
                <a:lnTo>
                  <a:pt x="0" y="0"/>
                </a:lnTo>
                <a:lnTo>
                  <a:pt x="0" y="14"/>
                </a:lnTo>
                <a:lnTo>
                  <a:pt x="0" y="14"/>
                </a:lnTo>
                <a:close/>
              </a:path>
            </a:pathLst>
          </a:custGeom>
          <a:solidFill>
            <a:srgbClr val="A64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7840" tIns="48920" rIns="97840" bIns="489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2" name="Заголовок 41"/>
          <p:cNvSpPr>
            <a:spLocks noGrp="1"/>
          </p:cNvSpPr>
          <p:nvPr>
            <p:ph type="title"/>
          </p:nvPr>
        </p:nvSpPr>
        <p:spPr>
          <a:xfrm>
            <a:off x="2141115" y="490807"/>
            <a:ext cx="7462193" cy="7048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idx="1"/>
          </p:nvPr>
        </p:nvSpPr>
        <p:spPr>
          <a:xfrm>
            <a:off x="663041" y="1368203"/>
            <a:ext cx="8895298" cy="50493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Заголовок (</a:t>
            </a:r>
            <a:r>
              <a:rPr lang="en-US" dirty="0" smtClean="0"/>
              <a:t>Calibri, </a:t>
            </a:r>
            <a:r>
              <a:rPr lang="ru-RU" dirty="0" smtClean="0"/>
              <a:t>24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Первый уровень (С</a:t>
            </a:r>
            <a:r>
              <a:rPr lang="en-US" dirty="0" err="1" smtClean="0"/>
              <a:t>alibri</a:t>
            </a:r>
            <a:r>
              <a:rPr lang="ru-RU" dirty="0" smtClean="0"/>
              <a:t>, 20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2"/>
            <a:r>
              <a:rPr lang="ru-RU" dirty="0" smtClean="0"/>
              <a:t>Второй уровень (</a:t>
            </a:r>
            <a:r>
              <a:rPr lang="en-US" dirty="0" smtClean="0"/>
              <a:t>Calibri, 14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3"/>
            <a:r>
              <a:rPr lang="ru-RU" dirty="0" smtClean="0"/>
              <a:t>Третий уровень (</a:t>
            </a:r>
            <a:r>
              <a:rPr lang="en-US" dirty="0" smtClean="0"/>
              <a:t>Calibri,</a:t>
            </a:r>
            <a:r>
              <a:rPr lang="ru-RU" dirty="0" smtClean="0"/>
              <a:t> 1</a:t>
            </a:r>
            <a:r>
              <a:rPr lang="en-US" dirty="0" smtClean="0"/>
              <a:t>2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</p:txBody>
      </p:sp>
      <p:sp>
        <p:nvSpPr>
          <p:cNvPr id="44" name="Номер слайда 43"/>
          <p:cNvSpPr>
            <a:spLocks noGrp="1"/>
          </p:cNvSpPr>
          <p:nvPr>
            <p:ph type="sldNum" sz="quarter" idx="4"/>
          </p:nvPr>
        </p:nvSpPr>
        <p:spPr>
          <a:xfrm>
            <a:off x="9096979" y="6660818"/>
            <a:ext cx="504000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5A5A5A"/>
                </a:solidFill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fld id="{8FDDD8AE-41E1-471F-8F93-F6F27CD8EE6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41" name="Группа 40"/>
          <p:cNvGrpSpPr/>
          <p:nvPr userDrawn="1"/>
        </p:nvGrpSpPr>
        <p:grpSpPr>
          <a:xfrm>
            <a:off x="549062" y="356647"/>
            <a:ext cx="1113576" cy="710887"/>
            <a:chOff x="1928547" y="1839491"/>
            <a:chExt cx="2601805" cy="1660946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1928547" y="1839491"/>
              <a:ext cx="2592000" cy="126000"/>
            </a:xfrm>
            <a:prstGeom prst="roundRect">
              <a:avLst>
                <a:gd name="adj" fmla="val 40300"/>
              </a:avLst>
            </a:prstGeom>
            <a:solidFill>
              <a:srgbClr val="004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3181990" y="2283619"/>
              <a:ext cx="1343600" cy="121444"/>
            </a:xfrm>
            <a:prstGeom prst="roundRect">
              <a:avLst>
                <a:gd name="adj" fmla="val 40300"/>
              </a:avLst>
            </a:prstGeom>
            <a:solidFill>
              <a:srgbClr val="004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Арка 10"/>
            <p:cNvSpPr/>
            <p:nvPr/>
          </p:nvSpPr>
          <p:spPr>
            <a:xfrm rot="10800000">
              <a:off x="3196773" y="2750153"/>
              <a:ext cx="513668" cy="315227"/>
            </a:xfrm>
            <a:custGeom>
              <a:avLst/>
              <a:gdLst>
                <a:gd name="connsiteX0" fmla="*/ 10 w 545712"/>
                <a:gd name="connsiteY0" fmla="*/ 308450 h 611779"/>
                <a:gd name="connsiteX1" fmla="*/ 125904 w 545712"/>
                <a:gd name="connsiteY1" fmla="*/ 48153 h 611779"/>
                <a:gd name="connsiteX2" fmla="*/ 425946 w 545712"/>
                <a:gd name="connsiteY2" fmla="*/ 52681 h 611779"/>
                <a:gd name="connsiteX3" fmla="*/ 545580 w 545712"/>
                <a:gd name="connsiteY3" fmla="*/ 315434 h 611779"/>
                <a:gd name="connsiteX4" fmla="*/ 435322 w 545712"/>
                <a:gd name="connsiteY4" fmla="*/ 311575 h 611779"/>
                <a:gd name="connsiteX5" fmla="*/ 368471 w 545712"/>
                <a:gd name="connsiteY5" fmla="*/ 147741 h 611779"/>
                <a:gd name="connsiteX6" fmla="*/ 180907 w 545712"/>
                <a:gd name="connsiteY6" fmla="*/ 144623 h 611779"/>
                <a:gd name="connsiteX7" fmla="*/ 110325 w 545712"/>
                <a:gd name="connsiteY7" fmla="*/ 307414 h 611779"/>
                <a:gd name="connsiteX8" fmla="*/ 10 w 545712"/>
                <a:gd name="connsiteY8" fmla="*/ 308450 h 611779"/>
                <a:gd name="connsiteX0" fmla="*/ 10 w 521946"/>
                <a:gd name="connsiteY0" fmla="*/ 299173 h 302364"/>
                <a:gd name="connsiteX1" fmla="*/ 125904 w 521946"/>
                <a:gd name="connsiteY1" fmla="*/ 38876 h 302364"/>
                <a:gd name="connsiteX2" fmla="*/ 425946 w 521946"/>
                <a:gd name="connsiteY2" fmla="*/ 43404 h 302364"/>
                <a:gd name="connsiteX3" fmla="*/ 521767 w 521946"/>
                <a:gd name="connsiteY3" fmla="*/ 287107 h 302364"/>
                <a:gd name="connsiteX4" fmla="*/ 435322 w 521946"/>
                <a:gd name="connsiteY4" fmla="*/ 302298 h 302364"/>
                <a:gd name="connsiteX5" fmla="*/ 368471 w 521946"/>
                <a:gd name="connsiteY5" fmla="*/ 138464 h 302364"/>
                <a:gd name="connsiteX6" fmla="*/ 180907 w 521946"/>
                <a:gd name="connsiteY6" fmla="*/ 135346 h 302364"/>
                <a:gd name="connsiteX7" fmla="*/ 110325 w 521946"/>
                <a:gd name="connsiteY7" fmla="*/ 298137 h 302364"/>
                <a:gd name="connsiteX8" fmla="*/ 10 w 521946"/>
                <a:gd name="connsiteY8" fmla="*/ 299173 h 302364"/>
                <a:gd name="connsiteX0" fmla="*/ 10 w 521946"/>
                <a:gd name="connsiteY0" fmla="*/ 299173 h 306323"/>
                <a:gd name="connsiteX1" fmla="*/ 125904 w 521946"/>
                <a:gd name="connsiteY1" fmla="*/ 38876 h 306323"/>
                <a:gd name="connsiteX2" fmla="*/ 425946 w 521946"/>
                <a:gd name="connsiteY2" fmla="*/ 43404 h 306323"/>
                <a:gd name="connsiteX3" fmla="*/ 521767 w 521946"/>
                <a:gd name="connsiteY3" fmla="*/ 287107 h 306323"/>
                <a:gd name="connsiteX4" fmla="*/ 435322 w 521946"/>
                <a:gd name="connsiteY4" fmla="*/ 302298 h 306323"/>
                <a:gd name="connsiteX5" fmla="*/ 368471 w 521946"/>
                <a:gd name="connsiteY5" fmla="*/ 138464 h 306323"/>
                <a:gd name="connsiteX6" fmla="*/ 180907 w 521946"/>
                <a:gd name="connsiteY6" fmla="*/ 135346 h 306323"/>
                <a:gd name="connsiteX7" fmla="*/ 110325 w 521946"/>
                <a:gd name="connsiteY7" fmla="*/ 298137 h 306323"/>
                <a:gd name="connsiteX8" fmla="*/ 10 w 521946"/>
                <a:gd name="connsiteY8" fmla="*/ 299173 h 306323"/>
                <a:gd name="connsiteX0" fmla="*/ 10 w 527705"/>
                <a:gd name="connsiteY0" fmla="*/ 299173 h 306323"/>
                <a:gd name="connsiteX1" fmla="*/ 125904 w 527705"/>
                <a:gd name="connsiteY1" fmla="*/ 38876 h 306323"/>
                <a:gd name="connsiteX2" fmla="*/ 425946 w 527705"/>
                <a:gd name="connsiteY2" fmla="*/ 43404 h 306323"/>
                <a:gd name="connsiteX3" fmla="*/ 521767 w 527705"/>
                <a:gd name="connsiteY3" fmla="*/ 287107 h 306323"/>
                <a:gd name="connsiteX4" fmla="*/ 435322 w 527705"/>
                <a:gd name="connsiteY4" fmla="*/ 302298 h 306323"/>
                <a:gd name="connsiteX5" fmla="*/ 368471 w 527705"/>
                <a:gd name="connsiteY5" fmla="*/ 138464 h 306323"/>
                <a:gd name="connsiteX6" fmla="*/ 180907 w 527705"/>
                <a:gd name="connsiteY6" fmla="*/ 135346 h 306323"/>
                <a:gd name="connsiteX7" fmla="*/ 110325 w 527705"/>
                <a:gd name="connsiteY7" fmla="*/ 298137 h 306323"/>
                <a:gd name="connsiteX8" fmla="*/ 10 w 527705"/>
                <a:gd name="connsiteY8" fmla="*/ 299173 h 306323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4667"/>
                <a:gd name="connsiteX1" fmla="*/ 125904 w 527705"/>
                <a:gd name="connsiteY1" fmla="*/ 38876 h 304667"/>
                <a:gd name="connsiteX2" fmla="*/ 425946 w 527705"/>
                <a:gd name="connsiteY2" fmla="*/ 43404 h 304667"/>
                <a:gd name="connsiteX3" fmla="*/ 521767 w 527705"/>
                <a:gd name="connsiteY3" fmla="*/ 287107 h 304667"/>
                <a:gd name="connsiteX4" fmla="*/ 432941 w 527705"/>
                <a:gd name="connsiteY4" fmla="*/ 295154 h 304667"/>
                <a:gd name="connsiteX5" fmla="*/ 368471 w 527705"/>
                <a:gd name="connsiteY5" fmla="*/ 138464 h 304667"/>
                <a:gd name="connsiteX6" fmla="*/ 180907 w 527705"/>
                <a:gd name="connsiteY6" fmla="*/ 135346 h 304667"/>
                <a:gd name="connsiteX7" fmla="*/ 110325 w 527705"/>
                <a:gd name="connsiteY7" fmla="*/ 298137 h 304667"/>
                <a:gd name="connsiteX8" fmla="*/ 10 w 527705"/>
                <a:gd name="connsiteY8" fmla="*/ 299173 h 304667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296 h 310304"/>
                <a:gd name="connsiteX1" fmla="*/ 125904 w 527705"/>
                <a:gd name="connsiteY1" fmla="*/ 38999 h 310304"/>
                <a:gd name="connsiteX2" fmla="*/ 425946 w 527705"/>
                <a:gd name="connsiteY2" fmla="*/ 43527 h 310304"/>
                <a:gd name="connsiteX3" fmla="*/ 521767 w 527705"/>
                <a:gd name="connsiteY3" fmla="*/ 289611 h 310304"/>
                <a:gd name="connsiteX4" fmla="*/ 432941 w 527705"/>
                <a:gd name="connsiteY4" fmla="*/ 295277 h 310304"/>
                <a:gd name="connsiteX5" fmla="*/ 368471 w 527705"/>
                <a:gd name="connsiteY5" fmla="*/ 138587 h 310304"/>
                <a:gd name="connsiteX6" fmla="*/ 180907 w 527705"/>
                <a:gd name="connsiteY6" fmla="*/ 135469 h 310304"/>
                <a:gd name="connsiteX7" fmla="*/ 110325 w 527705"/>
                <a:gd name="connsiteY7" fmla="*/ 298260 h 310304"/>
                <a:gd name="connsiteX8" fmla="*/ 10 w 527705"/>
                <a:gd name="connsiteY8" fmla="*/ 299296 h 310304"/>
                <a:gd name="connsiteX0" fmla="*/ 10 w 527705"/>
                <a:gd name="connsiteY0" fmla="*/ 299296 h 306181"/>
                <a:gd name="connsiteX1" fmla="*/ 125904 w 527705"/>
                <a:gd name="connsiteY1" fmla="*/ 38999 h 306181"/>
                <a:gd name="connsiteX2" fmla="*/ 425946 w 527705"/>
                <a:gd name="connsiteY2" fmla="*/ 43527 h 306181"/>
                <a:gd name="connsiteX3" fmla="*/ 521767 w 527705"/>
                <a:gd name="connsiteY3" fmla="*/ 289611 h 306181"/>
                <a:gd name="connsiteX4" fmla="*/ 432941 w 527705"/>
                <a:gd name="connsiteY4" fmla="*/ 295277 h 306181"/>
                <a:gd name="connsiteX5" fmla="*/ 368471 w 527705"/>
                <a:gd name="connsiteY5" fmla="*/ 138587 h 306181"/>
                <a:gd name="connsiteX6" fmla="*/ 180907 w 527705"/>
                <a:gd name="connsiteY6" fmla="*/ 135469 h 306181"/>
                <a:gd name="connsiteX7" fmla="*/ 110325 w 527705"/>
                <a:gd name="connsiteY7" fmla="*/ 298260 h 306181"/>
                <a:gd name="connsiteX8" fmla="*/ 10 w 527705"/>
                <a:gd name="connsiteY8" fmla="*/ 299296 h 306181"/>
                <a:gd name="connsiteX0" fmla="*/ 10 w 523256"/>
                <a:gd name="connsiteY0" fmla="*/ 299173 h 305198"/>
                <a:gd name="connsiteX1" fmla="*/ 125904 w 523256"/>
                <a:gd name="connsiteY1" fmla="*/ 38876 h 305198"/>
                <a:gd name="connsiteX2" fmla="*/ 425946 w 523256"/>
                <a:gd name="connsiteY2" fmla="*/ 43404 h 305198"/>
                <a:gd name="connsiteX3" fmla="*/ 517005 w 523256"/>
                <a:gd name="connsiteY3" fmla="*/ 287107 h 305198"/>
                <a:gd name="connsiteX4" fmla="*/ 432941 w 523256"/>
                <a:gd name="connsiteY4" fmla="*/ 295154 h 305198"/>
                <a:gd name="connsiteX5" fmla="*/ 368471 w 523256"/>
                <a:gd name="connsiteY5" fmla="*/ 138464 h 305198"/>
                <a:gd name="connsiteX6" fmla="*/ 180907 w 523256"/>
                <a:gd name="connsiteY6" fmla="*/ 135346 h 305198"/>
                <a:gd name="connsiteX7" fmla="*/ 110325 w 523256"/>
                <a:gd name="connsiteY7" fmla="*/ 298137 h 305198"/>
                <a:gd name="connsiteX8" fmla="*/ 10 w 523256"/>
                <a:gd name="connsiteY8" fmla="*/ 299173 h 305198"/>
                <a:gd name="connsiteX0" fmla="*/ 10 w 531488"/>
                <a:gd name="connsiteY0" fmla="*/ 299173 h 305198"/>
                <a:gd name="connsiteX1" fmla="*/ 125904 w 531488"/>
                <a:gd name="connsiteY1" fmla="*/ 38876 h 305198"/>
                <a:gd name="connsiteX2" fmla="*/ 425946 w 531488"/>
                <a:gd name="connsiteY2" fmla="*/ 43404 h 305198"/>
                <a:gd name="connsiteX3" fmla="*/ 517005 w 531488"/>
                <a:gd name="connsiteY3" fmla="*/ 287107 h 305198"/>
                <a:gd name="connsiteX4" fmla="*/ 432941 w 531488"/>
                <a:gd name="connsiteY4" fmla="*/ 295154 h 305198"/>
                <a:gd name="connsiteX5" fmla="*/ 368471 w 531488"/>
                <a:gd name="connsiteY5" fmla="*/ 138464 h 305198"/>
                <a:gd name="connsiteX6" fmla="*/ 180907 w 531488"/>
                <a:gd name="connsiteY6" fmla="*/ 135346 h 305198"/>
                <a:gd name="connsiteX7" fmla="*/ 110325 w 531488"/>
                <a:gd name="connsiteY7" fmla="*/ 298137 h 305198"/>
                <a:gd name="connsiteX8" fmla="*/ 10 w 531488"/>
                <a:gd name="connsiteY8" fmla="*/ 299173 h 305198"/>
                <a:gd name="connsiteX0" fmla="*/ 10 w 531488"/>
                <a:gd name="connsiteY0" fmla="*/ 299173 h 307387"/>
                <a:gd name="connsiteX1" fmla="*/ 125904 w 531488"/>
                <a:gd name="connsiteY1" fmla="*/ 38876 h 307387"/>
                <a:gd name="connsiteX2" fmla="*/ 425946 w 531488"/>
                <a:gd name="connsiteY2" fmla="*/ 43404 h 307387"/>
                <a:gd name="connsiteX3" fmla="*/ 517005 w 531488"/>
                <a:gd name="connsiteY3" fmla="*/ 287107 h 307387"/>
                <a:gd name="connsiteX4" fmla="*/ 432941 w 531488"/>
                <a:gd name="connsiteY4" fmla="*/ 295154 h 307387"/>
                <a:gd name="connsiteX5" fmla="*/ 368471 w 531488"/>
                <a:gd name="connsiteY5" fmla="*/ 138464 h 307387"/>
                <a:gd name="connsiteX6" fmla="*/ 180907 w 531488"/>
                <a:gd name="connsiteY6" fmla="*/ 135346 h 307387"/>
                <a:gd name="connsiteX7" fmla="*/ 110325 w 531488"/>
                <a:gd name="connsiteY7" fmla="*/ 298137 h 307387"/>
                <a:gd name="connsiteX8" fmla="*/ 10 w 531488"/>
                <a:gd name="connsiteY8" fmla="*/ 299173 h 307387"/>
                <a:gd name="connsiteX0" fmla="*/ 10 w 531488"/>
                <a:gd name="connsiteY0" fmla="*/ 299173 h 308817"/>
                <a:gd name="connsiteX1" fmla="*/ 125904 w 531488"/>
                <a:gd name="connsiteY1" fmla="*/ 38876 h 308817"/>
                <a:gd name="connsiteX2" fmla="*/ 425946 w 531488"/>
                <a:gd name="connsiteY2" fmla="*/ 43404 h 308817"/>
                <a:gd name="connsiteX3" fmla="*/ 517005 w 531488"/>
                <a:gd name="connsiteY3" fmla="*/ 287107 h 308817"/>
                <a:gd name="connsiteX4" fmla="*/ 440085 w 531488"/>
                <a:gd name="connsiteY4" fmla="*/ 297535 h 308817"/>
                <a:gd name="connsiteX5" fmla="*/ 368471 w 531488"/>
                <a:gd name="connsiteY5" fmla="*/ 138464 h 308817"/>
                <a:gd name="connsiteX6" fmla="*/ 180907 w 531488"/>
                <a:gd name="connsiteY6" fmla="*/ 135346 h 308817"/>
                <a:gd name="connsiteX7" fmla="*/ 110325 w 531488"/>
                <a:gd name="connsiteY7" fmla="*/ 298137 h 308817"/>
                <a:gd name="connsiteX8" fmla="*/ 10 w 531488"/>
                <a:gd name="connsiteY8" fmla="*/ 299173 h 308817"/>
                <a:gd name="connsiteX0" fmla="*/ 10 w 531488"/>
                <a:gd name="connsiteY0" fmla="*/ 299173 h 304878"/>
                <a:gd name="connsiteX1" fmla="*/ 125904 w 531488"/>
                <a:gd name="connsiteY1" fmla="*/ 38876 h 304878"/>
                <a:gd name="connsiteX2" fmla="*/ 425946 w 531488"/>
                <a:gd name="connsiteY2" fmla="*/ 43404 h 304878"/>
                <a:gd name="connsiteX3" fmla="*/ 517005 w 531488"/>
                <a:gd name="connsiteY3" fmla="*/ 287107 h 304878"/>
                <a:gd name="connsiteX4" fmla="*/ 440085 w 531488"/>
                <a:gd name="connsiteY4" fmla="*/ 297535 h 304878"/>
                <a:gd name="connsiteX5" fmla="*/ 368471 w 531488"/>
                <a:gd name="connsiteY5" fmla="*/ 138464 h 304878"/>
                <a:gd name="connsiteX6" fmla="*/ 180907 w 531488"/>
                <a:gd name="connsiteY6" fmla="*/ 135346 h 304878"/>
                <a:gd name="connsiteX7" fmla="*/ 110325 w 531488"/>
                <a:gd name="connsiteY7" fmla="*/ 298137 h 304878"/>
                <a:gd name="connsiteX8" fmla="*/ 10 w 531488"/>
                <a:gd name="connsiteY8" fmla="*/ 299173 h 304878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27719"/>
                <a:gd name="connsiteY0" fmla="*/ 299173 h 307811"/>
                <a:gd name="connsiteX1" fmla="*/ 125904 w 527719"/>
                <a:gd name="connsiteY1" fmla="*/ 38876 h 307811"/>
                <a:gd name="connsiteX2" fmla="*/ 425946 w 527719"/>
                <a:gd name="connsiteY2" fmla="*/ 43404 h 307811"/>
                <a:gd name="connsiteX3" fmla="*/ 517005 w 527719"/>
                <a:gd name="connsiteY3" fmla="*/ 287107 h 307811"/>
                <a:gd name="connsiteX4" fmla="*/ 440085 w 527719"/>
                <a:gd name="connsiteY4" fmla="*/ 297535 h 307811"/>
                <a:gd name="connsiteX5" fmla="*/ 368471 w 527719"/>
                <a:gd name="connsiteY5" fmla="*/ 138464 h 307811"/>
                <a:gd name="connsiteX6" fmla="*/ 180907 w 527719"/>
                <a:gd name="connsiteY6" fmla="*/ 135346 h 307811"/>
                <a:gd name="connsiteX7" fmla="*/ 110325 w 527719"/>
                <a:gd name="connsiteY7" fmla="*/ 298137 h 307811"/>
                <a:gd name="connsiteX8" fmla="*/ 10 w 527719"/>
                <a:gd name="connsiteY8" fmla="*/ 299173 h 307811"/>
                <a:gd name="connsiteX0" fmla="*/ 10 w 529587"/>
                <a:gd name="connsiteY0" fmla="*/ 299173 h 307811"/>
                <a:gd name="connsiteX1" fmla="*/ 125904 w 529587"/>
                <a:gd name="connsiteY1" fmla="*/ 38876 h 307811"/>
                <a:gd name="connsiteX2" fmla="*/ 425946 w 529587"/>
                <a:gd name="connsiteY2" fmla="*/ 43404 h 307811"/>
                <a:gd name="connsiteX3" fmla="*/ 517005 w 529587"/>
                <a:gd name="connsiteY3" fmla="*/ 287107 h 307811"/>
                <a:gd name="connsiteX4" fmla="*/ 440085 w 529587"/>
                <a:gd name="connsiteY4" fmla="*/ 297535 h 307811"/>
                <a:gd name="connsiteX5" fmla="*/ 368471 w 529587"/>
                <a:gd name="connsiteY5" fmla="*/ 138464 h 307811"/>
                <a:gd name="connsiteX6" fmla="*/ 180907 w 529587"/>
                <a:gd name="connsiteY6" fmla="*/ 135346 h 307811"/>
                <a:gd name="connsiteX7" fmla="*/ 110325 w 529587"/>
                <a:gd name="connsiteY7" fmla="*/ 298137 h 307811"/>
                <a:gd name="connsiteX8" fmla="*/ 10 w 529587"/>
                <a:gd name="connsiteY8" fmla="*/ 299173 h 307811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0325 w 529587"/>
                <a:gd name="connsiteY7" fmla="*/ 305334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7096"/>
                <a:gd name="connsiteX1" fmla="*/ 111618 w 515301"/>
                <a:gd name="connsiteY1" fmla="*/ 36683 h 307096"/>
                <a:gd name="connsiteX2" fmla="*/ 411660 w 515301"/>
                <a:gd name="connsiteY2" fmla="*/ 41211 h 307096"/>
                <a:gd name="connsiteX3" fmla="*/ 502719 w 515301"/>
                <a:gd name="connsiteY3" fmla="*/ 284914 h 307096"/>
                <a:gd name="connsiteX4" fmla="*/ 425799 w 515301"/>
                <a:gd name="connsiteY4" fmla="*/ 295342 h 307096"/>
                <a:gd name="connsiteX5" fmla="*/ 354185 w 515301"/>
                <a:gd name="connsiteY5" fmla="*/ 136271 h 307096"/>
                <a:gd name="connsiteX6" fmla="*/ 166621 w 515301"/>
                <a:gd name="connsiteY6" fmla="*/ 133153 h 307096"/>
                <a:gd name="connsiteX7" fmla="*/ 105564 w 515301"/>
                <a:gd name="connsiteY7" fmla="*/ 269751 h 307096"/>
                <a:gd name="connsiteX8" fmla="*/ 11 w 515301"/>
                <a:gd name="connsiteY8" fmla="*/ 285074 h 307096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74513 h 305618"/>
                <a:gd name="connsiteX8" fmla="*/ 11 w 515301"/>
                <a:gd name="connsiteY8" fmla="*/ 285074 h 305618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5522 w 513668"/>
                <a:gd name="connsiteY0" fmla="*/ 282554 h 305479"/>
                <a:gd name="connsiteX1" fmla="*/ 109985 w 513668"/>
                <a:gd name="connsiteY1" fmla="*/ 36544 h 305479"/>
                <a:gd name="connsiteX2" fmla="*/ 410027 w 513668"/>
                <a:gd name="connsiteY2" fmla="*/ 41072 h 305479"/>
                <a:gd name="connsiteX3" fmla="*/ 501086 w 513668"/>
                <a:gd name="connsiteY3" fmla="*/ 284775 h 305479"/>
                <a:gd name="connsiteX4" fmla="*/ 424166 w 513668"/>
                <a:gd name="connsiteY4" fmla="*/ 295203 h 305479"/>
                <a:gd name="connsiteX5" fmla="*/ 352552 w 513668"/>
                <a:gd name="connsiteY5" fmla="*/ 136132 h 305479"/>
                <a:gd name="connsiteX6" fmla="*/ 164988 w 513668"/>
                <a:gd name="connsiteY6" fmla="*/ 133014 h 305479"/>
                <a:gd name="connsiteX7" fmla="*/ 103931 w 513668"/>
                <a:gd name="connsiteY7" fmla="*/ 274374 h 305479"/>
                <a:gd name="connsiteX8" fmla="*/ 5522 w 513668"/>
                <a:gd name="connsiteY8" fmla="*/ 282554 h 305479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3668" h="315227">
                  <a:moveTo>
                    <a:pt x="5522" y="292302"/>
                  </a:moveTo>
                  <a:cubicBezTo>
                    <a:pt x="-19076" y="191793"/>
                    <a:pt x="42568" y="86539"/>
                    <a:pt x="109985" y="46292"/>
                  </a:cubicBezTo>
                  <a:cubicBezTo>
                    <a:pt x="167877" y="6045"/>
                    <a:pt x="261499" y="-35797"/>
                    <a:pt x="410027" y="50820"/>
                  </a:cubicBezTo>
                  <a:cubicBezTo>
                    <a:pt x="475211" y="92192"/>
                    <a:pt x="542104" y="249274"/>
                    <a:pt x="501086" y="294523"/>
                  </a:cubicBezTo>
                  <a:cubicBezTo>
                    <a:pt x="473858" y="319432"/>
                    <a:pt x="434725" y="320524"/>
                    <a:pt x="424166" y="304951"/>
                  </a:cubicBezTo>
                  <a:cubicBezTo>
                    <a:pt x="380481" y="278509"/>
                    <a:pt x="424522" y="214822"/>
                    <a:pt x="352552" y="145880"/>
                  </a:cubicBezTo>
                  <a:cubicBezTo>
                    <a:pt x="294506" y="106681"/>
                    <a:pt x="245563" y="91144"/>
                    <a:pt x="164988" y="142762"/>
                  </a:cubicBezTo>
                  <a:cubicBezTo>
                    <a:pt x="120437" y="179538"/>
                    <a:pt x="115417" y="219116"/>
                    <a:pt x="103931" y="284122"/>
                  </a:cubicBezTo>
                  <a:cubicBezTo>
                    <a:pt x="68747" y="338443"/>
                    <a:pt x="9749" y="307038"/>
                    <a:pt x="5522" y="292302"/>
                  </a:cubicBezTo>
                  <a:close/>
                </a:path>
              </a:pathLst>
            </a:custGeom>
            <a:solidFill>
              <a:srgbClr val="004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9" name="Арка 10"/>
            <p:cNvSpPr/>
            <p:nvPr/>
          </p:nvSpPr>
          <p:spPr>
            <a:xfrm rot="10800000">
              <a:off x="3601245" y="2750153"/>
              <a:ext cx="513668" cy="315227"/>
            </a:xfrm>
            <a:custGeom>
              <a:avLst/>
              <a:gdLst>
                <a:gd name="connsiteX0" fmla="*/ 10 w 545712"/>
                <a:gd name="connsiteY0" fmla="*/ 308450 h 611779"/>
                <a:gd name="connsiteX1" fmla="*/ 125904 w 545712"/>
                <a:gd name="connsiteY1" fmla="*/ 48153 h 611779"/>
                <a:gd name="connsiteX2" fmla="*/ 425946 w 545712"/>
                <a:gd name="connsiteY2" fmla="*/ 52681 h 611779"/>
                <a:gd name="connsiteX3" fmla="*/ 545580 w 545712"/>
                <a:gd name="connsiteY3" fmla="*/ 315434 h 611779"/>
                <a:gd name="connsiteX4" fmla="*/ 435322 w 545712"/>
                <a:gd name="connsiteY4" fmla="*/ 311575 h 611779"/>
                <a:gd name="connsiteX5" fmla="*/ 368471 w 545712"/>
                <a:gd name="connsiteY5" fmla="*/ 147741 h 611779"/>
                <a:gd name="connsiteX6" fmla="*/ 180907 w 545712"/>
                <a:gd name="connsiteY6" fmla="*/ 144623 h 611779"/>
                <a:gd name="connsiteX7" fmla="*/ 110325 w 545712"/>
                <a:gd name="connsiteY7" fmla="*/ 307414 h 611779"/>
                <a:gd name="connsiteX8" fmla="*/ 10 w 545712"/>
                <a:gd name="connsiteY8" fmla="*/ 308450 h 611779"/>
                <a:gd name="connsiteX0" fmla="*/ 10 w 521946"/>
                <a:gd name="connsiteY0" fmla="*/ 299173 h 302364"/>
                <a:gd name="connsiteX1" fmla="*/ 125904 w 521946"/>
                <a:gd name="connsiteY1" fmla="*/ 38876 h 302364"/>
                <a:gd name="connsiteX2" fmla="*/ 425946 w 521946"/>
                <a:gd name="connsiteY2" fmla="*/ 43404 h 302364"/>
                <a:gd name="connsiteX3" fmla="*/ 521767 w 521946"/>
                <a:gd name="connsiteY3" fmla="*/ 287107 h 302364"/>
                <a:gd name="connsiteX4" fmla="*/ 435322 w 521946"/>
                <a:gd name="connsiteY4" fmla="*/ 302298 h 302364"/>
                <a:gd name="connsiteX5" fmla="*/ 368471 w 521946"/>
                <a:gd name="connsiteY5" fmla="*/ 138464 h 302364"/>
                <a:gd name="connsiteX6" fmla="*/ 180907 w 521946"/>
                <a:gd name="connsiteY6" fmla="*/ 135346 h 302364"/>
                <a:gd name="connsiteX7" fmla="*/ 110325 w 521946"/>
                <a:gd name="connsiteY7" fmla="*/ 298137 h 302364"/>
                <a:gd name="connsiteX8" fmla="*/ 10 w 521946"/>
                <a:gd name="connsiteY8" fmla="*/ 299173 h 302364"/>
                <a:gd name="connsiteX0" fmla="*/ 10 w 521946"/>
                <a:gd name="connsiteY0" fmla="*/ 299173 h 306323"/>
                <a:gd name="connsiteX1" fmla="*/ 125904 w 521946"/>
                <a:gd name="connsiteY1" fmla="*/ 38876 h 306323"/>
                <a:gd name="connsiteX2" fmla="*/ 425946 w 521946"/>
                <a:gd name="connsiteY2" fmla="*/ 43404 h 306323"/>
                <a:gd name="connsiteX3" fmla="*/ 521767 w 521946"/>
                <a:gd name="connsiteY3" fmla="*/ 287107 h 306323"/>
                <a:gd name="connsiteX4" fmla="*/ 435322 w 521946"/>
                <a:gd name="connsiteY4" fmla="*/ 302298 h 306323"/>
                <a:gd name="connsiteX5" fmla="*/ 368471 w 521946"/>
                <a:gd name="connsiteY5" fmla="*/ 138464 h 306323"/>
                <a:gd name="connsiteX6" fmla="*/ 180907 w 521946"/>
                <a:gd name="connsiteY6" fmla="*/ 135346 h 306323"/>
                <a:gd name="connsiteX7" fmla="*/ 110325 w 521946"/>
                <a:gd name="connsiteY7" fmla="*/ 298137 h 306323"/>
                <a:gd name="connsiteX8" fmla="*/ 10 w 521946"/>
                <a:gd name="connsiteY8" fmla="*/ 299173 h 306323"/>
                <a:gd name="connsiteX0" fmla="*/ 10 w 527705"/>
                <a:gd name="connsiteY0" fmla="*/ 299173 h 306323"/>
                <a:gd name="connsiteX1" fmla="*/ 125904 w 527705"/>
                <a:gd name="connsiteY1" fmla="*/ 38876 h 306323"/>
                <a:gd name="connsiteX2" fmla="*/ 425946 w 527705"/>
                <a:gd name="connsiteY2" fmla="*/ 43404 h 306323"/>
                <a:gd name="connsiteX3" fmla="*/ 521767 w 527705"/>
                <a:gd name="connsiteY3" fmla="*/ 287107 h 306323"/>
                <a:gd name="connsiteX4" fmla="*/ 435322 w 527705"/>
                <a:gd name="connsiteY4" fmla="*/ 302298 h 306323"/>
                <a:gd name="connsiteX5" fmla="*/ 368471 w 527705"/>
                <a:gd name="connsiteY5" fmla="*/ 138464 h 306323"/>
                <a:gd name="connsiteX6" fmla="*/ 180907 w 527705"/>
                <a:gd name="connsiteY6" fmla="*/ 135346 h 306323"/>
                <a:gd name="connsiteX7" fmla="*/ 110325 w 527705"/>
                <a:gd name="connsiteY7" fmla="*/ 298137 h 306323"/>
                <a:gd name="connsiteX8" fmla="*/ 10 w 527705"/>
                <a:gd name="connsiteY8" fmla="*/ 299173 h 306323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4667"/>
                <a:gd name="connsiteX1" fmla="*/ 125904 w 527705"/>
                <a:gd name="connsiteY1" fmla="*/ 38876 h 304667"/>
                <a:gd name="connsiteX2" fmla="*/ 425946 w 527705"/>
                <a:gd name="connsiteY2" fmla="*/ 43404 h 304667"/>
                <a:gd name="connsiteX3" fmla="*/ 521767 w 527705"/>
                <a:gd name="connsiteY3" fmla="*/ 287107 h 304667"/>
                <a:gd name="connsiteX4" fmla="*/ 432941 w 527705"/>
                <a:gd name="connsiteY4" fmla="*/ 295154 h 304667"/>
                <a:gd name="connsiteX5" fmla="*/ 368471 w 527705"/>
                <a:gd name="connsiteY5" fmla="*/ 138464 h 304667"/>
                <a:gd name="connsiteX6" fmla="*/ 180907 w 527705"/>
                <a:gd name="connsiteY6" fmla="*/ 135346 h 304667"/>
                <a:gd name="connsiteX7" fmla="*/ 110325 w 527705"/>
                <a:gd name="connsiteY7" fmla="*/ 298137 h 304667"/>
                <a:gd name="connsiteX8" fmla="*/ 10 w 527705"/>
                <a:gd name="connsiteY8" fmla="*/ 299173 h 304667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296 h 310304"/>
                <a:gd name="connsiteX1" fmla="*/ 125904 w 527705"/>
                <a:gd name="connsiteY1" fmla="*/ 38999 h 310304"/>
                <a:gd name="connsiteX2" fmla="*/ 425946 w 527705"/>
                <a:gd name="connsiteY2" fmla="*/ 43527 h 310304"/>
                <a:gd name="connsiteX3" fmla="*/ 521767 w 527705"/>
                <a:gd name="connsiteY3" fmla="*/ 289611 h 310304"/>
                <a:gd name="connsiteX4" fmla="*/ 432941 w 527705"/>
                <a:gd name="connsiteY4" fmla="*/ 295277 h 310304"/>
                <a:gd name="connsiteX5" fmla="*/ 368471 w 527705"/>
                <a:gd name="connsiteY5" fmla="*/ 138587 h 310304"/>
                <a:gd name="connsiteX6" fmla="*/ 180907 w 527705"/>
                <a:gd name="connsiteY6" fmla="*/ 135469 h 310304"/>
                <a:gd name="connsiteX7" fmla="*/ 110325 w 527705"/>
                <a:gd name="connsiteY7" fmla="*/ 298260 h 310304"/>
                <a:gd name="connsiteX8" fmla="*/ 10 w 527705"/>
                <a:gd name="connsiteY8" fmla="*/ 299296 h 310304"/>
                <a:gd name="connsiteX0" fmla="*/ 10 w 527705"/>
                <a:gd name="connsiteY0" fmla="*/ 299296 h 306181"/>
                <a:gd name="connsiteX1" fmla="*/ 125904 w 527705"/>
                <a:gd name="connsiteY1" fmla="*/ 38999 h 306181"/>
                <a:gd name="connsiteX2" fmla="*/ 425946 w 527705"/>
                <a:gd name="connsiteY2" fmla="*/ 43527 h 306181"/>
                <a:gd name="connsiteX3" fmla="*/ 521767 w 527705"/>
                <a:gd name="connsiteY3" fmla="*/ 289611 h 306181"/>
                <a:gd name="connsiteX4" fmla="*/ 432941 w 527705"/>
                <a:gd name="connsiteY4" fmla="*/ 295277 h 306181"/>
                <a:gd name="connsiteX5" fmla="*/ 368471 w 527705"/>
                <a:gd name="connsiteY5" fmla="*/ 138587 h 306181"/>
                <a:gd name="connsiteX6" fmla="*/ 180907 w 527705"/>
                <a:gd name="connsiteY6" fmla="*/ 135469 h 306181"/>
                <a:gd name="connsiteX7" fmla="*/ 110325 w 527705"/>
                <a:gd name="connsiteY7" fmla="*/ 298260 h 306181"/>
                <a:gd name="connsiteX8" fmla="*/ 10 w 527705"/>
                <a:gd name="connsiteY8" fmla="*/ 299296 h 306181"/>
                <a:gd name="connsiteX0" fmla="*/ 10 w 523256"/>
                <a:gd name="connsiteY0" fmla="*/ 299173 h 305198"/>
                <a:gd name="connsiteX1" fmla="*/ 125904 w 523256"/>
                <a:gd name="connsiteY1" fmla="*/ 38876 h 305198"/>
                <a:gd name="connsiteX2" fmla="*/ 425946 w 523256"/>
                <a:gd name="connsiteY2" fmla="*/ 43404 h 305198"/>
                <a:gd name="connsiteX3" fmla="*/ 517005 w 523256"/>
                <a:gd name="connsiteY3" fmla="*/ 287107 h 305198"/>
                <a:gd name="connsiteX4" fmla="*/ 432941 w 523256"/>
                <a:gd name="connsiteY4" fmla="*/ 295154 h 305198"/>
                <a:gd name="connsiteX5" fmla="*/ 368471 w 523256"/>
                <a:gd name="connsiteY5" fmla="*/ 138464 h 305198"/>
                <a:gd name="connsiteX6" fmla="*/ 180907 w 523256"/>
                <a:gd name="connsiteY6" fmla="*/ 135346 h 305198"/>
                <a:gd name="connsiteX7" fmla="*/ 110325 w 523256"/>
                <a:gd name="connsiteY7" fmla="*/ 298137 h 305198"/>
                <a:gd name="connsiteX8" fmla="*/ 10 w 523256"/>
                <a:gd name="connsiteY8" fmla="*/ 299173 h 305198"/>
                <a:gd name="connsiteX0" fmla="*/ 10 w 531488"/>
                <a:gd name="connsiteY0" fmla="*/ 299173 h 305198"/>
                <a:gd name="connsiteX1" fmla="*/ 125904 w 531488"/>
                <a:gd name="connsiteY1" fmla="*/ 38876 h 305198"/>
                <a:gd name="connsiteX2" fmla="*/ 425946 w 531488"/>
                <a:gd name="connsiteY2" fmla="*/ 43404 h 305198"/>
                <a:gd name="connsiteX3" fmla="*/ 517005 w 531488"/>
                <a:gd name="connsiteY3" fmla="*/ 287107 h 305198"/>
                <a:gd name="connsiteX4" fmla="*/ 432941 w 531488"/>
                <a:gd name="connsiteY4" fmla="*/ 295154 h 305198"/>
                <a:gd name="connsiteX5" fmla="*/ 368471 w 531488"/>
                <a:gd name="connsiteY5" fmla="*/ 138464 h 305198"/>
                <a:gd name="connsiteX6" fmla="*/ 180907 w 531488"/>
                <a:gd name="connsiteY6" fmla="*/ 135346 h 305198"/>
                <a:gd name="connsiteX7" fmla="*/ 110325 w 531488"/>
                <a:gd name="connsiteY7" fmla="*/ 298137 h 305198"/>
                <a:gd name="connsiteX8" fmla="*/ 10 w 531488"/>
                <a:gd name="connsiteY8" fmla="*/ 299173 h 305198"/>
                <a:gd name="connsiteX0" fmla="*/ 10 w 531488"/>
                <a:gd name="connsiteY0" fmla="*/ 299173 h 307387"/>
                <a:gd name="connsiteX1" fmla="*/ 125904 w 531488"/>
                <a:gd name="connsiteY1" fmla="*/ 38876 h 307387"/>
                <a:gd name="connsiteX2" fmla="*/ 425946 w 531488"/>
                <a:gd name="connsiteY2" fmla="*/ 43404 h 307387"/>
                <a:gd name="connsiteX3" fmla="*/ 517005 w 531488"/>
                <a:gd name="connsiteY3" fmla="*/ 287107 h 307387"/>
                <a:gd name="connsiteX4" fmla="*/ 432941 w 531488"/>
                <a:gd name="connsiteY4" fmla="*/ 295154 h 307387"/>
                <a:gd name="connsiteX5" fmla="*/ 368471 w 531488"/>
                <a:gd name="connsiteY5" fmla="*/ 138464 h 307387"/>
                <a:gd name="connsiteX6" fmla="*/ 180907 w 531488"/>
                <a:gd name="connsiteY6" fmla="*/ 135346 h 307387"/>
                <a:gd name="connsiteX7" fmla="*/ 110325 w 531488"/>
                <a:gd name="connsiteY7" fmla="*/ 298137 h 307387"/>
                <a:gd name="connsiteX8" fmla="*/ 10 w 531488"/>
                <a:gd name="connsiteY8" fmla="*/ 299173 h 307387"/>
                <a:gd name="connsiteX0" fmla="*/ 10 w 531488"/>
                <a:gd name="connsiteY0" fmla="*/ 299173 h 308817"/>
                <a:gd name="connsiteX1" fmla="*/ 125904 w 531488"/>
                <a:gd name="connsiteY1" fmla="*/ 38876 h 308817"/>
                <a:gd name="connsiteX2" fmla="*/ 425946 w 531488"/>
                <a:gd name="connsiteY2" fmla="*/ 43404 h 308817"/>
                <a:gd name="connsiteX3" fmla="*/ 517005 w 531488"/>
                <a:gd name="connsiteY3" fmla="*/ 287107 h 308817"/>
                <a:gd name="connsiteX4" fmla="*/ 440085 w 531488"/>
                <a:gd name="connsiteY4" fmla="*/ 297535 h 308817"/>
                <a:gd name="connsiteX5" fmla="*/ 368471 w 531488"/>
                <a:gd name="connsiteY5" fmla="*/ 138464 h 308817"/>
                <a:gd name="connsiteX6" fmla="*/ 180907 w 531488"/>
                <a:gd name="connsiteY6" fmla="*/ 135346 h 308817"/>
                <a:gd name="connsiteX7" fmla="*/ 110325 w 531488"/>
                <a:gd name="connsiteY7" fmla="*/ 298137 h 308817"/>
                <a:gd name="connsiteX8" fmla="*/ 10 w 531488"/>
                <a:gd name="connsiteY8" fmla="*/ 299173 h 308817"/>
                <a:gd name="connsiteX0" fmla="*/ 10 w 531488"/>
                <a:gd name="connsiteY0" fmla="*/ 299173 h 304878"/>
                <a:gd name="connsiteX1" fmla="*/ 125904 w 531488"/>
                <a:gd name="connsiteY1" fmla="*/ 38876 h 304878"/>
                <a:gd name="connsiteX2" fmla="*/ 425946 w 531488"/>
                <a:gd name="connsiteY2" fmla="*/ 43404 h 304878"/>
                <a:gd name="connsiteX3" fmla="*/ 517005 w 531488"/>
                <a:gd name="connsiteY3" fmla="*/ 287107 h 304878"/>
                <a:gd name="connsiteX4" fmla="*/ 440085 w 531488"/>
                <a:gd name="connsiteY4" fmla="*/ 297535 h 304878"/>
                <a:gd name="connsiteX5" fmla="*/ 368471 w 531488"/>
                <a:gd name="connsiteY5" fmla="*/ 138464 h 304878"/>
                <a:gd name="connsiteX6" fmla="*/ 180907 w 531488"/>
                <a:gd name="connsiteY6" fmla="*/ 135346 h 304878"/>
                <a:gd name="connsiteX7" fmla="*/ 110325 w 531488"/>
                <a:gd name="connsiteY7" fmla="*/ 298137 h 304878"/>
                <a:gd name="connsiteX8" fmla="*/ 10 w 531488"/>
                <a:gd name="connsiteY8" fmla="*/ 299173 h 304878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27719"/>
                <a:gd name="connsiteY0" fmla="*/ 299173 h 307811"/>
                <a:gd name="connsiteX1" fmla="*/ 125904 w 527719"/>
                <a:gd name="connsiteY1" fmla="*/ 38876 h 307811"/>
                <a:gd name="connsiteX2" fmla="*/ 425946 w 527719"/>
                <a:gd name="connsiteY2" fmla="*/ 43404 h 307811"/>
                <a:gd name="connsiteX3" fmla="*/ 517005 w 527719"/>
                <a:gd name="connsiteY3" fmla="*/ 287107 h 307811"/>
                <a:gd name="connsiteX4" fmla="*/ 440085 w 527719"/>
                <a:gd name="connsiteY4" fmla="*/ 297535 h 307811"/>
                <a:gd name="connsiteX5" fmla="*/ 368471 w 527719"/>
                <a:gd name="connsiteY5" fmla="*/ 138464 h 307811"/>
                <a:gd name="connsiteX6" fmla="*/ 180907 w 527719"/>
                <a:gd name="connsiteY6" fmla="*/ 135346 h 307811"/>
                <a:gd name="connsiteX7" fmla="*/ 110325 w 527719"/>
                <a:gd name="connsiteY7" fmla="*/ 298137 h 307811"/>
                <a:gd name="connsiteX8" fmla="*/ 10 w 527719"/>
                <a:gd name="connsiteY8" fmla="*/ 299173 h 307811"/>
                <a:gd name="connsiteX0" fmla="*/ 10 w 529587"/>
                <a:gd name="connsiteY0" fmla="*/ 299173 h 307811"/>
                <a:gd name="connsiteX1" fmla="*/ 125904 w 529587"/>
                <a:gd name="connsiteY1" fmla="*/ 38876 h 307811"/>
                <a:gd name="connsiteX2" fmla="*/ 425946 w 529587"/>
                <a:gd name="connsiteY2" fmla="*/ 43404 h 307811"/>
                <a:gd name="connsiteX3" fmla="*/ 517005 w 529587"/>
                <a:gd name="connsiteY3" fmla="*/ 287107 h 307811"/>
                <a:gd name="connsiteX4" fmla="*/ 440085 w 529587"/>
                <a:gd name="connsiteY4" fmla="*/ 297535 h 307811"/>
                <a:gd name="connsiteX5" fmla="*/ 368471 w 529587"/>
                <a:gd name="connsiteY5" fmla="*/ 138464 h 307811"/>
                <a:gd name="connsiteX6" fmla="*/ 180907 w 529587"/>
                <a:gd name="connsiteY6" fmla="*/ 135346 h 307811"/>
                <a:gd name="connsiteX7" fmla="*/ 110325 w 529587"/>
                <a:gd name="connsiteY7" fmla="*/ 298137 h 307811"/>
                <a:gd name="connsiteX8" fmla="*/ 10 w 529587"/>
                <a:gd name="connsiteY8" fmla="*/ 299173 h 307811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0325 w 529587"/>
                <a:gd name="connsiteY7" fmla="*/ 305334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7096"/>
                <a:gd name="connsiteX1" fmla="*/ 111618 w 515301"/>
                <a:gd name="connsiteY1" fmla="*/ 36683 h 307096"/>
                <a:gd name="connsiteX2" fmla="*/ 411660 w 515301"/>
                <a:gd name="connsiteY2" fmla="*/ 41211 h 307096"/>
                <a:gd name="connsiteX3" fmla="*/ 502719 w 515301"/>
                <a:gd name="connsiteY3" fmla="*/ 284914 h 307096"/>
                <a:gd name="connsiteX4" fmla="*/ 425799 w 515301"/>
                <a:gd name="connsiteY4" fmla="*/ 295342 h 307096"/>
                <a:gd name="connsiteX5" fmla="*/ 354185 w 515301"/>
                <a:gd name="connsiteY5" fmla="*/ 136271 h 307096"/>
                <a:gd name="connsiteX6" fmla="*/ 166621 w 515301"/>
                <a:gd name="connsiteY6" fmla="*/ 133153 h 307096"/>
                <a:gd name="connsiteX7" fmla="*/ 105564 w 515301"/>
                <a:gd name="connsiteY7" fmla="*/ 269751 h 307096"/>
                <a:gd name="connsiteX8" fmla="*/ 11 w 515301"/>
                <a:gd name="connsiteY8" fmla="*/ 285074 h 307096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74513 h 305618"/>
                <a:gd name="connsiteX8" fmla="*/ 11 w 515301"/>
                <a:gd name="connsiteY8" fmla="*/ 285074 h 305618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5522 w 513668"/>
                <a:gd name="connsiteY0" fmla="*/ 282554 h 305479"/>
                <a:gd name="connsiteX1" fmla="*/ 109985 w 513668"/>
                <a:gd name="connsiteY1" fmla="*/ 36544 h 305479"/>
                <a:gd name="connsiteX2" fmla="*/ 410027 w 513668"/>
                <a:gd name="connsiteY2" fmla="*/ 41072 h 305479"/>
                <a:gd name="connsiteX3" fmla="*/ 501086 w 513668"/>
                <a:gd name="connsiteY3" fmla="*/ 284775 h 305479"/>
                <a:gd name="connsiteX4" fmla="*/ 424166 w 513668"/>
                <a:gd name="connsiteY4" fmla="*/ 295203 h 305479"/>
                <a:gd name="connsiteX5" fmla="*/ 352552 w 513668"/>
                <a:gd name="connsiteY5" fmla="*/ 136132 h 305479"/>
                <a:gd name="connsiteX6" fmla="*/ 164988 w 513668"/>
                <a:gd name="connsiteY6" fmla="*/ 133014 h 305479"/>
                <a:gd name="connsiteX7" fmla="*/ 103931 w 513668"/>
                <a:gd name="connsiteY7" fmla="*/ 274374 h 305479"/>
                <a:gd name="connsiteX8" fmla="*/ 5522 w 513668"/>
                <a:gd name="connsiteY8" fmla="*/ 282554 h 305479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3668" h="315227">
                  <a:moveTo>
                    <a:pt x="5522" y="292302"/>
                  </a:moveTo>
                  <a:cubicBezTo>
                    <a:pt x="-19076" y="191793"/>
                    <a:pt x="42568" y="86539"/>
                    <a:pt x="109985" y="46292"/>
                  </a:cubicBezTo>
                  <a:cubicBezTo>
                    <a:pt x="167877" y="6045"/>
                    <a:pt x="261499" y="-35797"/>
                    <a:pt x="410027" y="50820"/>
                  </a:cubicBezTo>
                  <a:cubicBezTo>
                    <a:pt x="475211" y="92192"/>
                    <a:pt x="542104" y="249274"/>
                    <a:pt x="501086" y="294523"/>
                  </a:cubicBezTo>
                  <a:cubicBezTo>
                    <a:pt x="473858" y="319432"/>
                    <a:pt x="434725" y="320524"/>
                    <a:pt x="424166" y="304951"/>
                  </a:cubicBezTo>
                  <a:cubicBezTo>
                    <a:pt x="380481" y="278509"/>
                    <a:pt x="424522" y="214822"/>
                    <a:pt x="352552" y="145880"/>
                  </a:cubicBezTo>
                  <a:cubicBezTo>
                    <a:pt x="294506" y="106681"/>
                    <a:pt x="245563" y="91144"/>
                    <a:pt x="164988" y="142762"/>
                  </a:cubicBezTo>
                  <a:cubicBezTo>
                    <a:pt x="120437" y="179538"/>
                    <a:pt x="115417" y="219116"/>
                    <a:pt x="103931" y="284122"/>
                  </a:cubicBezTo>
                  <a:cubicBezTo>
                    <a:pt x="68747" y="338443"/>
                    <a:pt x="9749" y="307038"/>
                    <a:pt x="5522" y="292302"/>
                  </a:cubicBezTo>
                  <a:close/>
                </a:path>
              </a:pathLst>
            </a:custGeom>
            <a:solidFill>
              <a:srgbClr val="004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0" name="Арка 10"/>
            <p:cNvSpPr/>
            <p:nvPr/>
          </p:nvSpPr>
          <p:spPr>
            <a:xfrm rot="10800000">
              <a:off x="4007160" y="2750153"/>
              <a:ext cx="513668" cy="315227"/>
            </a:xfrm>
            <a:custGeom>
              <a:avLst/>
              <a:gdLst>
                <a:gd name="connsiteX0" fmla="*/ 10 w 545712"/>
                <a:gd name="connsiteY0" fmla="*/ 308450 h 611779"/>
                <a:gd name="connsiteX1" fmla="*/ 125904 w 545712"/>
                <a:gd name="connsiteY1" fmla="*/ 48153 h 611779"/>
                <a:gd name="connsiteX2" fmla="*/ 425946 w 545712"/>
                <a:gd name="connsiteY2" fmla="*/ 52681 h 611779"/>
                <a:gd name="connsiteX3" fmla="*/ 545580 w 545712"/>
                <a:gd name="connsiteY3" fmla="*/ 315434 h 611779"/>
                <a:gd name="connsiteX4" fmla="*/ 435322 w 545712"/>
                <a:gd name="connsiteY4" fmla="*/ 311575 h 611779"/>
                <a:gd name="connsiteX5" fmla="*/ 368471 w 545712"/>
                <a:gd name="connsiteY5" fmla="*/ 147741 h 611779"/>
                <a:gd name="connsiteX6" fmla="*/ 180907 w 545712"/>
                <a:gd name="connsiteY6" fmla="*/ 144623 h 611779"/>
                <a:gd name="connsiteX7" fmla="*/ 110325 w 545712"/>
                <a:gd name="connsiteY7" fmla="*/ 307414 h 611779"/>
                <a:gd name="connsiteX8" fmla="*/ 10 w 545712"/>
                <a:gd name="connsiteY8" fmla="*/ 308450 h 611779"/>
                <a:gd name="connsiteX0" fmla="*/ 10 w 521946"/>
                <a:gd name="connsiteY0" fmla="*/ 299173 h 302364"/>
                <a:gd name="connsiteX1" fmla="*/ 125904 w 521946"/>
                <a:gd name="connsiteY1" fmla="*/ 38876 h 302364"/>
                <a:gd name="connsiteX2" fmla="*/ 425946 w 521946"/>
                <a:gd name="connsiteY2" fmla="*/ 43404 h 302364"/>
                <a:gd name="connsiteX3" fmla="*/ 521767 w 521946"/>
                <a:gd name="connsiteY3" fmla="*/ 287107 h 302364"/>
                <a:gd name="connsiteX4" fmla="*/ 435322 w 521946"/>
                <a:gd name="connsiteY4" fmla="*/ 302298 h 302364"/>
                <a:gd name="connsiteX5" fmla="*/ 368471 w 521946"/>
                <a:gd name="connsiteY5" fmla="*/ 138464 h 302364"/>
                <a:gd name="connsiteX6" fmla="*/ 180907 w 521946"/>
                <a:gd name="connsiteY6" fmla="*/ 135346 h 302364"/>
                <a:gd name="connsiteX7" fmla="*/ 110325 w 521946"/>
                <a:gd name="connsiteY7" fmla="*/ 298137 h 302364"/>
                <a:gd name="connsiteX8" fmla="*/ 10 w 521946"/>
                <a:gd name="connsiteY8" fmla="*/ 299173 h 302364"/>
                <a:gd name="connsiteX0" fmla="*/ 10 w 521946"/>
                <a:gd name="connsiteY0" fmla="*/ 299173 h 306323"/>
                <a:gd name="connsiteX1" fmla="*/ 125904 w 521946"/>
                <a:gd name="connsiteY1" fmla="*/ 38876 h 306323"/>
                <a:gd name="connsiteX2" fmla="*/ 425946 w 521946"/>
                <a:gd name="connsiteY2" fmla="*/ 43404 h 306323"/>
                <a:gd name="connsiteX3" fmla="*/ 521767 w 521946"/>
                <a:gd name="connsiteY3" fmla="*/ 287107 h 306323"/>
                <a:gd name="connsiteX4" fmla="*/ 435322 w 521946"/>
                <a:gd name="connsiteY4" fmla="*/ 302298 h 306323"/>
                <a:gd name="connsiteX5" fmla="*/ 368471 w 521946"/>
                <a:gd name="connsiteY5" fmla="*/ 138464 h 306323"/>
                <a:gd name="connsiteX6" fmla="*/ 180907 w 521946"/>
                <a:gd name="connsiteY6" fmla="*/ 135346 h 306323"/>
                <a:gd name="connsiteX7" fmla="*/ 110325 w 521946"/>
                <a:gd name="connsiteY7" fmla="*/ 298137 h 306323"/>
                <a:gd name="connsiteX8" fmla="*/ 10 w 521946"/>
                <a:gd name="connsiteY8" fmla="*/ 299173 h 306323"/>
                <a:gd name="connsiteX0" fmla="*/ 10 w 527705"/>
                <a:gd name="connsiteY0" fmla="*/ 299173 h 306323"/>
                <a:gd name="connsiteX1" fmla="*/ 125904 w 527705"/>
                <a:gd name="connsiteY1" fmla="*/ 38876 h 306323"/>
                <a:gd name="connsiteX2" fmla="*/ 425946 w 527705"/>
                <a:gd name="connsiteY2" fmla="*/ 43404 h 306323"/>
                <a:gd name="connsiteX3" fmla="*/ 521767 w 527705"/>
                <a:gd name="connsiteY3" fmla="*/ 287107 h 306323"/>
                <a:gd name="connsiteX4" fmla="*/ 435322 w 527705"/>
                <a:gd name="connsiteY4" fmla="*/ 302298 h 306323"/>
                <a:gd name="connsiteX5" fmla="*/ 368471 w 527705"/>
                <a:gd name="connsiteY5" fmla="*/ 138464 h 306323"/>
                <a:gd name="connsiteX6" fmla="*/ 180907 w 527705"/>
                <a:gd name="connsiteY6" fmla="*/ 135346 h 306323"/>
                <a:gd name="connsiteX7" fmla="*/ 110325 w 527705"/>
                <a:gd name="connsiteY7" fmla="*/ 298137 h 306323"/>
                <a:gd name="connsiteX8" fmla="*/ 10 w 527705"/>
                <a:gd name="connsiteY8" fmla="*/ 299173 h 306323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8222"/>
                <a:gd name="connsiteX1" fmla="*/ 125904 w 527705"/>
                <a:gd name="connsiteY1" fmla="*/ 38876 h 308222"/>
                <a:gd name="connsiteX2" fmla="*/ 425946 w 527705"/>
                <a:gd name="connsiteY2" fmla="*/ 43404 h 308222"/>
                <a:gd name="connsiteX3" fmla="*/ 521767 w 527705"/>
                <a:gd name="connsiteY3" fmla="*/ 287107 h 308222"/>
                <a:gd name="connsiteX4" fmla="*/ 435322 w 527705"/>
                <a:gd name="connsiteY4" fmla="*/ 302298 h 308222"/>
                <a:gd name="connsiteX5" fmla="*/ 368471 w 527705"/>
                <a:gd name="connsiteY5" fmla="*/ 138464 h 308222"/>
                <a:gd name="connsiteX6" fmla="*/ 180907 w 527705"/>
                <a:gd name="connsiteY6" fmla="*/ 135346 h 308222"/>
                <a:gd name="connsiteX7" fmla="*/ 110325 w 527705"/>
                <a:gd name="connsiteY7" fmla="*/ 298137 h 308222"/>
                <a:gd name="connsiteX8" fmla="*/ 10 w 527705"/>
                <a:gd name="connsiteY8" fmla="*/ 299173 h 308222"/>
                <a:gd name="connsiteX0" fmla="*/ 10 w 527705"/>
                <a:gd name="connsiteY0" fmla="*/ 299173 h 304667"/>
                <a:gd name="connsiteX1" fmla="*/ 125904 w 527705"/>
                <a:gd name="connsiteY1" fmla="*/ 38876 h 304667"/>
                <a:gd name="connsiteX2" fmla="*/ 425946 w 527705"/>
                <a:gd name="connsiteY2" fmla="*/ 43404 h 304667"/>
                <a:gd name="connsiteX3" fmla="*/ 521767 w 527705"/>
                <a:gd name="connsiteY3" fmla="*/ 287107 h 304667"/>
                <a:gd name="connsiteX4" fmla="*/ 432941 w 527705"/>
                <a:gd name="connsiteY4" fmla="*/ 295154 h 304667"/>
                <a:gd name="connsiteX5" fmla="*/ 368471 w 527705"/>
                <a:gd name="connsiteY5" fmla="*/ 138464 h 304667"/>
                <a:gd name="connsiteX6" fmla="*/ 180907 w 527705"/>
                <a:gd name="connsiteY6" fmla="*/ 135346 h 304667"/>
                <a:gd name="connsiteX7" fmla="*/ 110325 w 527705"/>
                <a:gd name="connsiteY7" fmla="*/ 298137 h 304667"/>
                <a:gd name="connsiteX8" fmla="*/ 10 w 527705"/>
                <a:gd name="connsiteY8" fmla="*/ 299173 h 304667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173 h 309028"/>
                <a:gd name="connsiteX1" fmla="*/ 125904 w 527705"/>
                <a:gd name="connsiteY1" fmla="*/ 38876 h 309028"/>
                <a:gd name="connsiteX2" fmla="*/ 425946 w 527705"/>
                <a:gd name="connsiteY2" fmla="*/ 43404 h 309028"/>
                <a:gd name="connsiteX3" fmla="*/ 521767 w 527705"/>
                <a:gd name="connsiteY3" fmla="*/ 287107 h 309028"/>
                <a:gd name="connsiteX4" fmla="*/ 432941 w 527705"/>
                <a:gd name="connsiteY4" fmla="*/ 295154 h 309028"/>
                <a:gd name="connsiteX5" fmla="*/ 368471 w 527705"/>
                <a:gd name="connsiteY5" fmla="*/ 138464 h 309028"/>
                <a:gd name="connsiteX6" fmla="*/ 180907 w 527705"/>
                <a:gd name="connsiteY6" fmla="*/ 135346 h 309028"/>
                <a:gd name="connsiteX7" fmla="*/ 110325 w 527705"/>
                <a:gd name="connsiteY7" fmla="*/ 298137 h 309028"/>
                <a:gd name="connsiteX8" fmla="*/ 10 w 527705"/>
                <a:gd name="connsiteY8" fmla="*/ 299173 h 309028"/>
                <a:gd name="connsiteX0" fmla="*/ 10 w 527705"/>
                <a:gd name="connsiteY0" fmla="*/ 299296 h 310304"/>
                <a:gd name="connsiteX1" fmla="*/ 125904 w 527705"/>
                <a:gd name="connsiteY1" fmla="*/ 38999 h 310304"/>
                <a:gd name="connsiteX2" fmla="*/ 425946 w 527705"/>
                <a:gd name="connsiteY2" fmla="*/ 43527 h 310304"/>
                <a:gd name="connsiteX3" fmla="*/ 521767 w 527705"/>
                <a:gd name="connsiteY3" fmla="*/ 289611 h 310304"/>
                <a:gd name="connsiteX4" fmla="*/ 432941 w 527705"/>
                <a:gd name="connsiteY4" fmla="*/ 295277 h 310304"/>
                <a:gd name="connsiteX5" fmla="*/ 368471 w 527705"/>
                <a:gd name="connsiteY5" fmla="*/ 138587 h 310304"/>
                <a:gd name="connsiteX6" fmla="*/ 180907 w 527705"/>
                <a:gd name="connsiteY6" fmla="*/ 135469 h 310304"/>
                <a:gd name="connsiteX7" fmla="*/ 110325 w 527705"/>
                <a:gd name="connsiteY7" fmla="*/ 298260 h 310304"/>
                <a:gd name="connsiteX8" fmla="*/ 10 w 527705"/>
                <a:gd name="connsiteY8" fmla="*/ 299296 h 310304"/>
                <a:gd name="connsiteX0" fmla="*/ 10 w 527705"/>
                <a:gd name="connsiteY0" fmla="*/ 299296 h 306181"/>
                <a:gd name="connsiteX1" fmla="*/ 125904 w 527705"/>
                <a:gd name="connsiteY1" fmla="*/ 38999 h 306181"/>
                <a:gd name="connsiteX2" fmla="*/ 425946 w 527705"/>
                <a:gd name="connsiteY2" fmla="*/ 43527 h 306181"/>
                <a:gd name="connsiteX3" fmla="*/ 521767 w 527705"/>
                <a:gd name="connsiteY3" fmla="*/ 289611 h 306181"/>
                <a:gd name="connsiteX4" fmla="*/ 432941 w 527705"/>
                <a:gd name="connsiteY4" fmla="*/ 295277 h 306181"/>
                <a:gd name="connsiteX5" fmla="*/ 368471 w 527705"/>
                <a:gd name="connsiteY5" fmla="*/ 138587 h 306181"/>
                <a:gd name="connsiteX6" fmla="*/ 180907 w 527705"/>
                <a:gd name="connsiteY6" fmla="*/ 135469 h 306181"/>
                <a:gd name="connsiteX7" fmla="*/ 110325 w 527705"/>
                <a:gd name="connsiteY7" fmla="*/ 298260 h 306181"/>
                <a:gd name="connsiteX8" fmla="*/ 10 w 527705"/>
                <a:gd name="connsiteY8" fmla="*/ 299296 h 306181"/>
                <a:gd name="connsiteX0" fmla="*/ 10 w 523256"/>
                <a:gd name="connsiteY0" fmla="*/ 299173 h 305198"/>
                <a:gd name="connsiteX1" fmla="*/ 125904 w 523256"/>
                <a:gd name="connsiteY1" fmla="*/ 38876 h 305198"/>
                <a:gd name="connsiteX2" fmla="*/ 425946 w 523256"/>
                <a:gd name="connsiteY2" fmla="*/ 43404 h 305198"/>
                <a:gd name="connsiteX3" fmla="*/ 517005 w 523256"/>
                <a:gd name="connsiteY3" fmla="*/ 287107 h 305198"/>
                <a:gd name="connsiteX4" fmla="*/ 432941 w 523256"/>
                <a:gd name="connsiteY4" fmla="*/ 295154 h 305198"/>
                <a:gd name="connsiteX5" fmla="*/ 368471 w 523256"/>
                <a:gd name="connsiteY5" fmla="*/ 138464 h 305198"/>
                <a:gd name="connsiteX6" fmla="*/ 180907 w 523256"/>
                <a:gd name="connsiteY6" fmla="*/ 135346 h 305198"/>
                <a:gd name="connsiteX7" fmla="*/ 110325 w 523256"/>
                <a:gd name="connsiteY7" fmla="*/ 298137 h 305198"/>
                <a:gd name="connsiteX8" fmla="*/ 10 w 523256"/>
                <a:gd name="connsiteY8" fmla="*/ 299173 h 305198"/>
                <a:gd name="connsiteX0" fmla="*/ 10 w 531488"/>
                <a:gd name="connsiteY0" fmla="*/ 299173 h 305198"/>
                <a:gd name="connsiteX1" fmla="*/ 125904 w 531488"/>
                <a:gd name="connsiteY1" fmla="*/ 38876 h 305198"/>
                <a:gd name="connsiteX2" fmla="*/ 425946 w 531488"/>
                <a:gd name="connsiteY2" fmla="*/ 43404 h 305198"/>
                <a:gd name="connsiteX3" fmla="*/ 517005 w 531488"/>
                <a:gd name="connsiteY3" fmla="*/ 287107 h 305198"/>
                <a:gd name="connsiteX4" fmla="*/ 432941 w 531488"/>
                <a:gd name="connsiteY4" fmla="*/ 295154 h 305198"/>
                <a:gd name="connsiteX5" fmla="*/ 368471 w 531488"/>
                <a:gd name="connsiteY5" fmla="*/ 138464 h 305198"/>
                <a:gd name="connsiteX6" fmla="*/ 180907 w 531488"/>
                <a:gd name="connsiteY6" fmla="*/ 135346 h 305198"/>
                <a:gd name="connsiteX7" fmla="*/ 110325 w 531488"/>
                <a:gd name="connsiteY7" fmla="*/ 298137 h 305198"/>
                <a:gd name="connsiteX8" fmla="*/ 10 w 531488"/>
                <a:gd name="connsiteY8" fmla="*/ 299173 h 305198"/>
                <a:gd name="connsiteX0" fmla="*/ 10 w 531488"/>
                <a:gd name="connsiteY0" fmla="*/ 299173 h 307387"/>
                <a:gd name="connsiteX1" fmla="*/ 125904 w 531488"/>
                <a:gd name="connsiteY1" fmla="*/ 38876 h 307387"/>
                <a:gd name="connsiteX2" fmla="*/ 425946 w 531488"/>
                <a:gd name="connsiteY2" fmla="*/ 43404 h 307387"/>
                <a:gd name="connsiteX3" fmla="*/ 517005 w 531488"/>
                <a:gd name="connsiteY3" fmla="*/ 287107 h 307387"/>
                <a:gd name="connsiteX4" fmla="*/ 432941 w 531488"/>
                <a:gd name="connsiteY4" fmla="*/ 295154 h 307387"/>
                <a:gd name="connsiteX5" fmla="*/ 368471 w 531488"/>
                <a:gd name="connsiteY5" fmla="*/ 138464 h 307387"/>
                <a:gd name="connsiteX6" fmla="*/ 180907 w 531488"/>
                <a:gd name="connsiteY6" fmla="*/ 135346 h 307387"/>
                <a:gd name="connsiteX7" fmla="*/ 110325 w 531488"/>
                <a:gd name="connsiteY7" fmla="*/ 298137 h 307387"/>
                <a:gd name="connsiteX8" fmla="*/ 10 w 531488"/>
                <a:gd name="connsiteY8" fmla="*/ 299173 h 307387"/>
                <a:gd name="connsiteX0" fmla="*/ 10 w 531488"/>
                <a:gd name="connsiteY0" fmla="*/ 299173 h 308817"/>
                <a:gd name="connsiteX1" fmla="*/ 125904 w 531488"/>
                <a:gd name="connsiteY1" fmla="*/ 38876 h 308817"/>
                <a:gd name="connsiteX2" fmla="*/ 425946 w 531488"/>
                <a:gd name="connsiteY2" fmla="*/ 43404 h 308817"/>
                <a:gd name="connsiteX3" fmla="*/ 517005 w 531488"/>
                <a:gd name="connsiteY3" fmla="*/ 287107 h 308817"/>
                <a:gd name="connsiteX4" fmla="*/ 440085 w 531488"/>
                <a:gd name="connsiteY4" fmla="*/ 297535 h 308817"/>
                <a:gd name="connsiteX5" fmla="*/ 368471 w 531488"/>
                <a:gd name="connsiteY5" fmla="*/ 138464 h 308817"/>
                <a:gd name="connsiteX6" fmla="*/ 180907 w 531488"/>
                <a:gd name="connsiteY6" fmla="*/ 135346 h 308817"/>
                <a:gd name="connsiteX7" fmla="*/ 110325 w 531488"/>
                <a:gd name="connsiteY7" fmla="*/ 298137 h 308817"/>
                <a:gd name="connsiteX8" fmla="*/ 10 w 531488"/>
                <a:gd name="connsiteY8" fmla="*/ 299173 h 308817"/>
                <a:gd name="connsiteX0" fmla="*/ 10 w 531488"/>
                <a:gd name="connsiteY0" fmla="*/ 299173 h 304878"/>
                <a:gd name="connsiteX1" fmla="*/ 125904 w 531488"/>
                <a:gd name="connsiteY1" fmla="*/ 38876 h 304878"/>
                <a:gd name="connsiteX2" fmla="*/ 425946 w 531488"/>
                <a:gd name="connsiteY2" fmla="*/ 43404 h 304878"/>
                <a:gd name="connsiteX3" fmla="*/ 517005 w 531488"/>
                <a:gd name="connsiteY3" fmla="*/ 287107 h 304878"/>
                <a:gd name="connsiteX4" fmla="*/ 440085 w 531488"/>
                <a:gd name="connsiteY4" fmla="*/ 297535 h 304878"/>
                <a:gd name="connsiteX5" fmla="*/ 368471 w 531488"/>
                <a:gd name="connsiteY5" fmla="*/ 138464 h 304878"/>
                <a:gd name="connsiteX6" fmla="*/ 180907 w 531488"/>
                <a:gd name="connsiteY6" fmla="*/ 135346 h 304878"/>
                <a:gd name="connsiteX7" fmla="*/ 110325 w 531488"/>
                <a:gd name="connsiteY7" fmla="*/ 298137 h 304878"/>
                <a:gd name="connsiteX8" fmla="*/ 10 w 531488"/>
                <a:gd name="connsiteY8" fmla="*/ 299173 h 304878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31488"/>
                <a:gd name="connsiteY0" fmla="*/ 299173 h 307811"/>
                <a:gd name="connsiteX1" fmla="*/ 125904 w 531488"/>
                <a:gd name="connsiteY1" fmla="*/ 38876 h 307811"/>
                <a:gd name="connsiteX2" fmla="*/ 425946 w 531488"/>
                <a:gd name="connsiteY2" fmla="*/ 43404 h 307811"/>
                <a:gd name="connsiteX3" fmla="*/ 517005 w 531488"/>
                <a:gd name="connsiteY3" fmla="*/ 287107 h 307811"/>
                <a:gd name="connsiteX4" fmla="*/ 440085 w 531488"/>
                <a:gd name="connsiteY4" fmla="*/ 297535 h 307811"/>
                <a:gd name="connsiteX5" fmla="*/ 368471 w 531488"/>
                <a:gd name="connsiteY5" fmla="*/ 138464 h 307811"/>
                <a:gd name="connsiteX6" fmla="*/ 180907 w 531488"/>
                <a:gd name="connsiteY6" fmla="*/ 135346 h 307811"/>
                <a:gd name="connsiteX7" fmla="*/ 110325 w 531488"/>
                <a:gd name="connsiteY7" fmla="*/ 298137 h 307811"/>
                <a:gd name="connsiteX8" fmla="*/ 10 w 531488"/>
                <a:gd name="connsiteY8" fmla="*/ 299173 h 307811"/>
                <a:gd name="connsiteX0" fmla="*/ 10 w 527719"/>
                <a:gd name="connsiteY0" fmla="*/ 299173 h 307811"/>
                <a:gd name="connsiteX1" fmla="*/ 125904 w 527719"/>
                <a:gd name="connsiteY1" fmla="*/ 38876 h 307811"/>
                <a:gd name="connsiteX2" fmla="*/ 425946 w 527719"/>
                <a:gd name="connsiteY2" fmla="*/ 43404 h 307811"/>
                <a:gd name="connsiteX3" fmla="*/ 517005 w 527719"/>
                <a:gd name="connsiteY3" fmla="*/ 287107 h 307811"/>
                <a:gd name="connsiteX4" fmla="*/ 440085 w 527719"/>
                <a:gd name="connsiteY4" fmla="*/ 297535 h 307811"/>
                <a:gd name="connsiteX5" fmla="*/ 368471 w 527719"/>
                <a:gd name="connsiteY5" fmla="*/ 138464 h 307811"/>
                <a:gd name="connsiteX6" fmla="*/ 180907 w 527719"/>
                <a:gd name="connsiteY6" fmla="*/ 135346 h 307811"/>
                <a:gd name="connsiteX7" fmla="*/ 110325 w 527719"/>
                <a:gd name="connsiteY7" fmla="*/ 298137 h 307811"/>
                <a:gd name="connsiteX8" fmla="*/ 10 w 527719"/>
                <a:gd name="connsiteY8" fmla="*/ 299173 h 307811"/>
                <a:gd name="connsiteX0" fmla="*/ 10 w 529587"/>
                <a:gd name="connsiteY0" fmla="*/ 299173 h 307811"/>
                <a:gd name="connsiteX1" fmla="*/ 125904 w 529587"/>
                <a:gd name="connsiteY1" fmla="*/ 38876 h 307811"/>
                <a:gd name="connsiteX2" fmla="*/ 425946 w 529587"/>
                <a:gd name="connsiteY2" fmla="*/ 43404 h 307811"/>
                <a:gd name="connsiteX3" fmla="*/ 517005 w 529587"/>
                <a:gd name="connsiteY3" fmla="*/ 287107 h 307811"/>
                <a:gd name="connsiteX4" fmla="*/ 440085 w 529587"/>
                <a:gd name="connsiteY4" fmla="*/ 297535 h 307811"/>
                <a:gd name="connsiteX5" fmla="*/ 368471 w 529587"/>
                <a:gd name="connsiteY5" fmla="*/ 138464 h 307811"/>
                <a:gd name="connsiteX6" fmla="*/ 180907 w 529587"/>
                <a:gd name="connsiteY6" fmla="*/ 135346 h 307811"/>
                <a:gd name="connsiteX7" fmla="*/ 110325 w 529587"/>
                <a:gd name="connsiteY7" fmla="*/ 298137 h 307811"/>
                <a:gd name="connsiteX8" fmla="*/ 10 w 529587"/>
                <a:gd name="connsiteY8" fmla="*/ 299173 h 307811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0325 w 529587"/>
                <a:gd name="connsiteY7" fmla="*/ 305334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0 w 529587"/>
                <a:gd name="connsiteY0" fmla="*/ 306370 h 315008"/>
                <a:gd name="connsiteX1" fmla="*/ 125904 w 529587"/>
                <a:gd name="connsiteY1" fmla="*/ 46073 h 315008"/>
                <a:gd name="connsiteX2" fmla="*/ 425946 w 529587"/>
                <a:gd name="connsiteY2" fmla="*/ 50601 h 315008"/>
                <a:gd name="connsiteX3" fmla="*/ 517005 w 529587"/>
                <a:gd name="connsiteY3" fmla="*/ 294304 h 315008"/>
                <a:gd name="connsiteX4" fmla="*/ 440085 w 529587"/>
                <a:gd name="connsiteY4" fmla="*/ 304732 h 315008"/>
                <a:gd name="connsiteX5" fmla="*/ 368471 w 529587"/>
                <a:gd name="connsiteY5" fmla="*/ 145661 h 315008"/>
                <a:gd name="connsiteX6" fmla="*/ 180907 w 529587"/>
                <a:gd name="connsiteY6" fmla="*/ 142543 h 315008"/>
                <a:gd name="connsiteX7" fmla="*/ 119850 w 529587"/>
                <a:gd name="connsiteY7" fmla="*/ 279141 h 315008"/>
                <a:gd name="connsiteX8" fmla="*/ 10 w 529587"/>
                <a:gd name="connsiteY8" fmla="*/ 306370 h 31500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7096"/>
                <a:gd name="connsiteX1" fmla="*/ 111618 w 515301"/>
                <a:gd name="connsiteY1" fmla="*/ 36683 h 307096"/>
                <a:gd name="connsiteX2" fmla="*/ 411660 w 515301"/>
                <a:gd name="connsiteY2" fmla="*/ 41211 h 307096"/>
                <a:gd name="connsiteX3" fmla="*/ 502719 w 515301"/>
                <a:gd name="connsiteY3" fmla="*/ 284914 h 307096"/>
                <a:gd name="connsiteX4" fmla="*/ 425799 w 515301"/>
                <a:gd name="connsiteY4" fmla="*/ 295342 h 307096"/>
                <a:gd name="connsiteX5" fmla="*/ 354185 w 515301"/>
                <a:gd name="connsiteY5" fmla="*/ 136271 h 307096"/>
                <a:gd name="connsiteX6" fmla="*/ 166621 w 515301"/>
                <a:gd name="connsiteY6" fmla="*/ 133153 h 307096"/>
                <a:gd name="connsiteX7" fmla="*/ 105564 w 515301"/>
                <a:gd name="connsiteY7" fmla="*/ 269751 h 307096"/>
                <a:gd name="connsiteX8" fmla="*/ 11 w 515301"/>
                <a:gd name="connsiteY8" fmla="*/ 285074 h 307096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69751 h 305618"/>
                <a:gd name="connsiteX8" fmla="*/ 11 w 515301"/>
                <a:gd name="connsiteY8" fmla="*/ 285074 h 305618"/>
                <a:gd name="connsiteX0" fmla="*/ 11 w 515301"/>
                <a:gd name="connsiteY0" fmla="*/ 285074 h 305618"/>
                <a:gd name="connsiteX1" fmla="*/ 111618 w 515301"/>
                <a:gd name="connsiteY1" fmla="*/ 36683 h 305618"/>
                <a:gd name="connsiteX2" fmla="*/ 411660 w 515301"/>
                <a:gd name="connsiteY2" fmla="*/ 41211 h 305618"/>
                <a:gd name="connsiteX3" fmla="*/ 502719 w 515301"/>
                <a:gd name="connsiteY3" fmla="*/ 284914 h 305618"/>
                <a:gd name="connsiteX4" fmla="*/ 425799 w 515301"/>
                <a:gd name="connsiteY4" fmla="*/ 295342 h 305618"/>
                <a:gd name="connsiteX5" fmla="*/ 354185 w 515301"/>
                <a:gd name="connsiteY5" fmla="*/ 136271 h 305618"/>
                <a:gd name="connsiteX6" fmla="*/ 166621 w 515301"/>
                <a:gd name="connsiteY6" fmla="*/ 133153 h 305618"/>
                <a:gd name="connsiteX7" fmla="*/ 105564 w 515301"/>
                <a:gd name="connsiteY7" fmla="*/ 274513 h 305618"/>
                <a:gd name="connsiteX8" fmla="*/ 11 w 515301"/>
                <a:gd name="connsiteY8" fmla="*/ 285074 h 305618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13 w 508159"/>
                <a:gd name="connsiteY0" fmla="*/ 282554 h 305479"/>
                <a:gd name="connsiteX1" fmla="*/ 104476 w 508159"/>
                <a:gd name="connsiteY1" fmla="*/ 36544 h 305479"/>
                <a:gd name="connsiteX2" fmla="*/ 404518 w 508159"/>
                <a:gd name="connsiteY2" fmla="*/ 41072 h 305479"/>
                <a:gd name="connsiteX3" fmla="*/ 495577 w 508159"/>
                <a:gd name="connsiteY3" fmla="*/ 284775 h 305479"/>
                <a:gd name="connsiteX4" fmla="*/ 418657 w 508159"/>
                <a:gd name="connsiteY4" fmla="*/ 295203 h 305479"/>
                <a:gd name="connsiteX5" fmla="*/ 347043 w 508159"/>
                <a:gd name="connsiteY5" fmla="*/ 136132 h 305479"/>
                <a:gd name="connsiteX6" fmla="*/ 159479 w 508159"/>
                <a:gd name="connsiteY6" fmla="*/ 133014 h 305479"/>
                <a:gd name="connsiteX7" fmla="*/ 98422 w 508159"/>
                <a:gd name="connsiteY7" fmla="*/ 274374 h 305479"/>
                <a:gd name="connsiteX8" fmla="*/ 13 w 508159"/>
                <a:gd name="connsiteY8" fmla="*/ 282554 h 305479"/>
                <a:gd name="connsiteX0" fmla="*/ 5522 w 513668"/>
                <a:gd name="connsiteY0" fmla="*/ 282554 h 305479"/>
                <a:gd name="connsiteX1" fmla="*/ 109985 w 513668"/>
                <a:gd name="connsiteY1" fmla="*/ 36544 h 305479"/>
                <a:gd name="connsiteX2" fmla="*/ 410027 w 513668"/>
                <a:gd name="connsiteY2" fmla="*/ 41072 h 305479"/>
                <a:gd name="connsiteX3" fmla="*/ 501086 w 513668"/>
                <a:gd name="connsiteY3" fmla="*/ 284775 h 305479"/>
                <a:gd name="connsiteX4" fmla="*/ 424166 w 513668"/>
                <a:gd name="connsiteY4" fmla="*/ 295203 h 305479"/>
                <a:gd name="connsiteX5" fmla="*/ 352552 w 513668"/>
                <a:gd name="connsiteY5" fmla="*/ 136132 h 305479"/>
                <a:gd name="connsiteX6" fmla="*/ 164988 w 513668"/>
                <a:gd name="connsiteY6" fmla="*/ 133014 h 305479"/>
                <a:gd name="connsiteX7" fmla="*/ 103931 w 513668"/>
                <a:gd name="connsiteY7" fmla="*/ 274374 h 305479"/>
                <a:gd name="connsiteX8" fmla="*/ 5522 w 513668"/>
                <a:gd name="connsiteY8" fmla="*/ 282554 h 305479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  <a:gd name="connsiteX0" fmla="*/ 5522 w 513668"/>
                <a:gd name="connsiteY0" fmla="*/ 292302 h 315227"/>
                <a:gd name="connsiteX1" fmla="*/ 109985 w 513668"/>
                <a:gd name="connsiteY1" fmla="*/ 46292 h 315227"/>
                <a:gd name="connsiteX2" fmla="*/ 410027 w 513668"/>
                <a:gd name="connsiteY2" fmla="*/ 50820 h 315227"/>
                <a:gd name="connsiteX3" fmla="*/ 501086 w 513668"/>
                <a:gd name="connsiteY3" fmla="*/ 294523 h 315227"/>
                <a:gd name="connsiteX4" fmla="*/ 424166 w 513668"/>
                <a:gd name="connsiteY4" fmla="*/ 304951 h 315227"/>
                <a:gd name="connsiteX5" fmla="*/ 352552 w 513668"/>
                <a:gd name="connsiteY5" fmla="*/ 145880 h 315227"/>
                <a:gd name="connsiteX6" fmla="*/ 164988 w 513668"/>
                <a:gd name="connsiteY6" fmla="*/ 142762 h 315227"/>
                <a:gd name="connsiteX7" fmla="*/ 103931 w 513668"/>
                <a:gd name="connsiteY7" fmla="*/ 284122 h 315227"/>
                <a:gd name="connsiteX8" fmla="*/ 5522 w 513668"/>
                <a:gd name="connsiteY8" fmla="*/ 292302 h 31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3668" h="315227">
                  <a:moveTo>
                    <a:pt x="5522" y="292302"/>
                  </a:moveTo>
                  <a:cubicBezTo>
                    <a:pt x="-19076" y="191793"/>
                    <a:pt x="42568" y="86539"/>
                    <a:pt x="109985" y="46292"/>
                  </a:cubicBezTo>
                  <a:cubicBezTo>
                    <a:pt x="167877" y="6045"/>
                    <a:pt x="261499" y="-35797"/>
                    <a:pt x="410027" y="50820"/>
                  </a:cubicBezTo>
                  <a:cubicBezTo>
                    <a:pt x="475211" y="92192"/>
                    <a:pt x="542104" y="249274"/>
                    <a:pt x="501086" y="294523"/>
                  </a:cubicBezTo>
                  <a:cubicBezTo>
                    <a:pt x="473858" y="319432"/>
                    <a:pt x="434725" y="320524"/>
                    <a:pt x="424166" y="304951"/>
                  </a:cubicBezTo>
                  <a:cubicBezTo>
                    <a:pt x="380481" y="278509"/>
                    <a:pt x="424522" y="214822"/>
                    <a:pt x="352552" y="145880"/>
                  </a:cubicBezTo>
                  <a:cubicBezTo>
                    <a:pt x="294506" y="106681"/>
                    <a:pt x="245563" y="91144"/>
                    <a:pt x="164988" y="142762"/>
                  </a:cubicBezTo>
                  <a:cubicBezTo>
                    <a:pt x="120437" y="179538"/>
                    <a:pt x="115417" y="219116"/>
                    <a:pt x="103931" y="284122"/>
                  </a:cubicBezTo>
                  <a:cubicBezTo>
                    <a:pt x="68747" y="338443"/>
                    <a:pt x="9749" y="307038"/>
                    <a:pt x="5522" y="292302"/>
                  </a:cubicBezTo>
                  <a:close/>
                </a:path>
              </a:pathLst>
            </a:custGeom>
            <a:solidFill>
              <a:srgbClr val="004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1" name="Арка 11"/>
            <p:cNvSpPr/>
            <p:nvPr/>
          </p:nvSpPr>
          <p:spPr>
            <a:xfrm rot="14123587">
              <a:off x="1887744" y="2278671"/>
              <a:ext cx="1259255" cy="1057048"/>
            </a:xfrm>
            <a:custGeom>
              <a:avLst/>
              <a:gdLst>
                <a:gd name="connsiteX0" fmla="*/ 0 w 1254523"/>
                <a:gd name="connsiteY0" fmla="*/ 684000 h 1368000"/>
                <a:gd name="connsiteX1" fmla="*/ 625914 w 1254523"/>
                <a:gd name="connsiteY1" fmla="*/ 2 h 1368000"/>
                <a:gd name="connsiteX2" fmla="*/ 1254520 w 1254523"/>
                <a:gd name="connsiteY2" fmla="*/ 681529 h 1368000"/>
                <a:gd name="connsiteX3" fmla="*/ 1126897 w 1254523"/>
                <a:gd name="connsiteY3" fmla="*/ 682031 h 1368000"/>
                <a:gd name="connsiteX4" fmla="*/ 626165 w 1254523"/>
                <a:gd name="connsiteY4" fmla="*/ 127624 h 1368000"/>
                <a:gd name="connsiteX5" fmla="*/ 127622 w 1254523"/>
                <a:gd name="connsiteY5" fmla="*/ 684000 h 1368000"/>
                <a:gd name="connsiteX6" fmla="*/ 0 w 1254523"/>
                <a:gd name="connsiteY6" fmla="*/ 684000 h 1368000"/>
                <a:gd name="connsiteX0" fmla="*/ 0 w 1254520"/>
                <a:gd name="connsiteY0" fmla="*/ 684000 h 684000"/>
                <a:gd name="connsiteX1" fmla="*/ 625914 w 1254520"/>
                <a:gd name="connsiteY1" fmla="*/ 2 h 684000"/>
                <a:gd name="connsiteX2" fmla="*/ 1254520 w 1254520"/>
                <a:gd name="connsiteY2" fmla="*/ 681529 h 684000"/>
                <a:gd name="connsiteX3" fmla="*/ 1126897 w 1254520"/>
                <a:gd name="connsiteY3" fmla="*/ 682031 h 684000"/>
                <a:gd name="connsiteX4" fmla="*/ 626165 w 1254520"/>
                <a:gd name="connsiteY4" fmla="*/ 127624 h 684000"/>
                <a:gd name="connsiteX5" fmla="*/ 104102 w 1254520"/>
                <a:gd name="connsiteY5" fmla="*/ 667771 h 684000"/>
                <a:gd name="connsiteX6" fmla="*/ 0 w 1254520"/>
                <a:gd name="connsiteY6" fmla="*/ 684000 h 684000"/>
                <a:gd name="connsiteX0" fmla="*/ 0 w 1254520"/>
                <a:gd name="connsiteY0" fmla="*/ 684000 h 684000"/>
                <a:gd name="connsiteX1" fmla="*/ 625914 w 1254520"/>
                <a:gd name="connsiteY1" fmla="*/ 2 h 684000"/>
                <a:gd name="connsiteX2" fmla="*/ 1254520 w 1254520"/>
                <a:gd name="connsiteY2" fmla="*/ 681529 h 684000"/>
                <a:gd name="connsiteX3" fmla="*/ 1126897 w 1254520"/>
                <a:gd name="connsiteY3" fmla="*/ 682031 h 684000"/>
                <a:gd name="connsiteX4" fmla="*/ 626165 w 1254520"/>
                <a:gd name="connsiteY4" fmla="*/ 127624 h 684000"/>
                <a:gd name="connsiteX5" fmla="*/ 104102 w 1254520"/>
                <a:gd name="connsiteY5" fmla="*/ 667771 h 684000"/>
                <a:gd name="connsiteX6" fmla="*/ 0 w 1254520"/>
                <a:gd name="connsiteY6" fmla="*/ 684000 h 684000"/>
                <a:gd name="connsiteX0" fmla="*/ 0 w 1254520"/>
                <a:gd name="connsiteY0" fmla="*/ 684000 h 695332"/>
                <a:gd name="connsiteX1" fmla="*/ 625914 w 1254520"/>
                <a:gd name="connsiteY1" fmla="*/ 2 h 695332"/>
                <a:gd name="connsiteX2" fmla="*/ 1254520 w 1254520"/>
                <a:gd name="connsiteY2" fmla="*/ 681529 h 695332"/>
                <a:gd name="connsiteX3" fmla="*/ 1126897 w 1254520"/>
                <a:gd name="connsiteY3" fmla="*/ 682031 h 695332"/>
                <a:gd name="connsiteX4" fmla="*/ 626165 w 1254520"/>
                <a:gd name="connsiteY4" fmla="*/ 127624 h 695332"/>
                <a:gd name="connsiteX5" fmla="*/ 104102 w 1254520"/>
                <a:gd name="connsiteY5" fmla="*/ 667771 h 695332"/>
                <a:gd name="connsiteX6" fmla="*/ 0 w 1254520"/>
                <a:gd name="connsiteY6" fmla="*/ 684000 h 695332"/>
                <a:gd name="connsiteX0" fmla="*/ 0 w 1254520"/>
                <a:gd name="connsiteY0" fmla="*/ 684000 h 685534"/>
                <a:gd name="connsiteX1" fmla="*/ 625914 w 1254520"/>
                <a:gd name="connsiteY1" fmla="*/ 2 h 685534"/>
                <a:gd name="connsiteX2" fmla="*/ 1254520 w 1254520"/>
                <a:gd name="connsiteY2" fmla="*/ 681529 h 685534"/>
                <a:gd name="connsiteX3" fmla="*/ 1126897 w 1254520"/>
                <a:gd name="connsiteY3" fmla="*/ 682031 h 685534"/>
                <a:gd name="connsiteX4" fmla="*/ 626165 w 1254520"/>
                <a:gd name="connsiteY4" fmla="*/ 127624 h 685534"/>
                <a:gd name="connsiteX5" fmla="*/ 107081 w 1254520"/>
                <a:gd name="connsiteY5" fmla="*/ 646682 h 685534"/>
                <a:gd name="connsiteX6" fmla="*/ 0 w 1254520"/>
                <a:gd name="connsiteY6" fmla="*/ 684000 h 685534"/>
                <a:gd name="connsiteX0" fmla="*/ 0 w 1254520"/>
                <a:gd name="connsiteY0" fmla="*/ 684000 h 687122"/>
                <a:gd name="connsiteX1" fmla="*/ 625914 w 1254520"/>
                <a:gd name="connsiteY1" fmla="*/ 2 h 687122"/>
                <a:gd name="connsiteX2" fmla="*/ 1254520 w 1254520"/>
                <a:gd name="connsiteY2" fmla="*/ 681529 h 687122"/>
                <a:gd name="connsiteX3" fmla="*/ 1126897 w 1254520"/>
                <a:gd name="connsiteY3" fmla="*/ 682031 h 687122"/>
                <a:gd name="connsiteX4" fmla="*/ 626165 w 1254520"/>
                <a:gd name="connsiteY4" fmla="*/ 127624 h 687122"/>
                <a:gd name="connsiteX5" fmla="*/ 107081 w 1254520"/>
                <a:gd name="connsiteY5" fmla="*/ 646682 h 687122"/>
                <a:gd name="connsiteX6" fmla="*/ 0 w 1254520"/>
                <a:gd name="connsiteY6" fmla="*/ 684000 h 68712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14933 w 1243288"/>
                <a:gd name="connsiteY4" fmla="*/ 127735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14933 w 1243288"/>
                <a:gd name="connsiteY4" fmla="*/ 127735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14933 w 1243288"/>
                <a:gd name="connsiteY4" fmla="*/ 127735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761"/>
                <a:gd name="connsiteX1" fmla="*/ 614682 w 1243288"/>
                <a:gd name="connsiteY1" fmla="*/ 113 h 682761"/>
                <a:gd name="connsiteX2" fmla="*/ 1243288 w 1243288"/>
                <a:gd name="connsiteY2" fmla="*/ 681640 h 682761"/>
                <a:gd name="connsiteX3" fmla="*/ 1115665 w 1243288"/>
                <a:gd name="connsiteY3" fmla="*/ 682142 h 682761"/>
                <a:gd name="connsiteX4" fmla="*/ 679495 w 1243288"/>
                <a:gd name="connsiteY4" fmla="*/ 97062 h 682761"/>
                <a:gd name="connsiteX5" fmla="*/ 95849 w 1243288"/>
                <a:gd name="connsiteY5" fmla="*/ 646793 h 682761"/>
                <a:gd name="connsiteX6" fmla="*/ 0 w 1243288"/>
                <a:gd name="connsiteY6" fmla="*/ 642678 h 682761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78 h 682142"/>
                <a:gd name="connsiteX1" fmla="*/ 614682 w 1243288"/>
                <a:gd name="connsiteY1" fmla="*/ 113 h 682142"/>
                <a:gd name="connsiteX2" fmla="*/ 1243288 w 1243288"/>
                <a:gd name="connsiteY2" fmla="*/ 681640 h 682142"/>
                <a:gd name="connsiteX3" fmla="*/ 1115665 w 1243288"/>
                <a:gd name="connsiteY3" fmla="*/ 682142 h 682142"/>
                <a:gd name="connsiteX4" fmla="*/ 679495 w 1243288"/>
                <a:gd name="connsiteY4" fmla="*/ 97062 h 682142"/>
                <a:gd name="connsiteX5" fmla="*/ 95849 w 1243288"/>
                <a:gd name="connsiteY5" fmla="*/ 646793 h 682142"/>
                <a:gd name="connsiteX6" fmla="*/ 0 w 1243288"/>
                <a:gd name="connsiteY6" fmla="*/ 642678 h 682142"/>
                <a:gd name="connsiteX0" fmla="*/ 0 w 1243288"/>
                <a:gd name="connsiteY0" fmla="*/ 642686 h 682150"/>
                <a:gd name="connsiteX1" fmla="*/ 614682 w 1243288"/>
                <a:gd name="connsiteY1" fmla="*/ 121 h 682150"/>
                <a:gd name="connsiteX2" fmla="*/ 1243288 w 1243288"/>
                <a:gd name="connsiteY2" fmla="*/ 681648 h 682150"/>
                <a:gd name="connsiteX3" fmla="*/ 1115665 w 1243288"/>
                <a:gd name="connsiteY3" fmla="*/ 682150 h 682150"/>
                <a:gd name="connsiteX4" fmla="*/ 679495 w 1243288"/>
                <a:gd name="connsiteY4" fmla="*/ 97070 h 682150"/>
                <a:gd name="connsiteX5" fmla="*/ 95849 w 1243288"/>
                <a:gd name="connsiteY5" fmla="*/ 646801 h 682150"/>
                <a:gd name="connsiteX6" fmla="*/ 0 w 1243288"/>
                <a:gd name="connsiteY6" fmla="*/ 642686 h 682150"/>
                <a:gd name="connsiteX0" fmla="*/ 0 w 1243288"/>
                <a:gd name="connsiteY0" fmla="*/ 642657 h 682121"/>
                <a:gd name="connsiteX1" fmla="*/ 614682 w 1243288"/>
                <a:gd name="connsiteY1" fmla="*/ 92 h 682121"/>
                <a:gd name="connsiteX2" fmla="*/ 1243288 w 1243288"/>
                <a:gd name="connsiteY2" fmla="*/ 681619 h 682121"/>
                <a:gd name="connsiteX3" fmla="*/ 1115665 w 1243288"/>
                <a:gd name="connsiteY3" fmla="*/ 682121 h 682121"/>
                <a:gd name="connsiteX4" fmla="*/ 679495 w 1243288"/>
                <a:gd name="connsiteY4" fmla="*/ 97041 h 682121"/>
                <a:gd name="connsiteX5" fmla="*/ 95849 w 1243288"/>
                <a:gd name="connsiteY5" fmla="*/ 646772 h 682121"/>
                <a:gd name="connsiteX6" fmla="*/ 0 w 1243288"/>
                <a:gd name="connsiteY6" fmla="*/ 642657 h 682121"/>
                <a:gd name="connsiteX0" fmla="*/ 0 w 1243288"/>
                <a:gd name="connsiteY0" fmla="*/ 642657 h 682121"/>
                <a:gd name="connsiteX1" fmla="*/ 614682 w 1243288"/>
                <a:gd name="connsiteY1" fmla="*/ 92 h 682121"/>
                <a:gd name="connsiteX2" fmla="*/ 1243288 w 1243288"/>
                <a:gd name="connsiteY2" fmla="*/ 681619 h 682121"/>
                <a:gd name="connsiteX3" fmla="*/ 1115665 w 1243288"/>
                <a:gd name="connsiteY3" fmla="*/ 682121 h 682121"/>
                <a:gd name="connsiteX4" fmla="*/ 679495 w 1243288"/>
                <a:gd name="connsiteY4" fmla="*/ 97041 h 682121"/>
                <a:gd name="connsiteX5" fmla="*/ 95849 w 1243288"/>
                <a:gd name="connsiteY5" fmla="*/ 646772 h 682121"/>
                <a:gd name="connsiteX6" fmla="*/ 0 w 1243288"/>
                <a:gd name="connsiteY6" fmla="*/ 642657 h 682121"/>
                <a:gd name="connsiteX0" fmla="*/ 0 w 1243288"/>
                <a:gd name="connsiteY0" fmla="*/ 642606 h 682070"/>
                <a:gd name="connsiteX1" fmla="*/ 614682 w 1243288"/>
                <a:gd name="connsiteY1" fmla="*/ 41 h 682070"/>
                <a:gd name="connsiteX2" fmla="*/ 1243288 w 1243288"/>
                <a:gd name="connsiteY2" fmla="*/ 681568 h 682070"/>
                <a:gd name="connsiteX3" fmla="*/ 1115665 w 1243288"/>
                <a:gd name="connsiteY3" fmla="*/ 682070 h 682070"/>
                <a:gd name="connsiteX4" fmla="*/ 679495 w 1243288"/>
                <a:gd name="connsiteY4" fmla="*/ 96990 h 682070"/>
                <a:gd name="connsiteX5" fmla="*/ 95849 w 1243288"/>
                <a:gd name="connsiteY5" fmla="*/ 646721 h 682070"/>
                <a:gd name="connsiteX6" fmla="*/ 0 w 1243288"/>
                <a:gd name="connsiteY6" fmla="*/ 642606 h 682070"/>
                <a:gd name="connsiteX0" fmla="*/ 0 w 1243288"/>
                <a:gd name="connsiteY0" fmla="*/ 649007 h 688471"/>
                <a:gd name="connsiteX1" fmla="*/ 614682 w 1243288"/>
                <a:gd name="connsiteY1" fmla="*/ 6442 h 688471"/>
                <a:gd name="connsiteX2" fmla="*/ 1243288 w 1243288"/>
                <a:gd name="connsiteY2" fmla="*/ 687969 h 688471"/>
                <a:gd name="connsiteX3" fmla="*/ 1115665 w 1243288"/>
                <a:gd name="connsiteY3" fmla="*/ 688471 h 688471"/>
                <a:gd name="connsiteX4" fmla="*/ 679495 w 1243288"/>
                <a:gd name="connsiteY4" fmla="*/ 103391 h 688471"/>
                <a:gd name="connsiteX5" fmla="*/ 95849 w 1243288"/>
                <a:gd name="connsiteY5" fmla="*/ 653122 h 688471"/>
                <a:gd name="connsiteX6" fmla="*/ 0 w 1243288"/>
                <a:gd name="connsiteY6" fmla="*/ 649007 h 688471"/>
                <a:gd name="connsiteX0" fmla="*/ 0 w 1260426"/>
                <a:gd name="connsiteY0" fmla="*/ 648663 h 688127"/>
                <a:gd name="connsiteX1" fmla="*/ 614682 w 1260426"/>
                <a:gd name="connsiteY1" fmla="*/ 6098 h 688127"/>
                <a:gd name="connsiteX2" fmla="*/ 1243288 w 1260426"/>
                <a:gd name="connsiteY2" fmla="*/ 687625 h 688127"/>
                <a:gd name="connsiteX3" fmla="*/ 1115665 w 1260426"/>
                <a:gd name="connsiteY3" fmla="*/ 688127 h 688127"/>
                <a:gd name="connsiteX4" fmla="*/ 679495 w 1260426"/>
                <a:gd name="connsiteY4" fmla="*/ 103047 h 688127"/>
                <a:gd name="connsiteX5" fmla="*/ 95849 w 1260426"/>
                <a:gd name="connsiteY5" fmla="*/ 652778 h 688127"/>
                <a:gd name="connsiteX6" fmla="*/ 0 w 1260426"/>
                <a:gd name="connsiteY6" fmla="*/ 648663 h 688127"/>
                <a:gd name="connsiteX0" fmla="*/ 0 w 1256192"/>
                <a:gd name="connsiteY0" fmla="*/ 642565 h 682029"/>
                <a:gd name="connsiteX1" fmla="*/ 614682 w 1256192"/>
                <a:gd name="connsiteY1" fmla="*/ 0 h 682029"/>
                <a:gd name="connsiteX2" fmla="*/ 1243288 w 1256192"/>
                <a:gd name="connsiteY2" fmla="*/ 681527 h 682029"/>
                <a:gd name="connsiteX3" fmla="*/ 1115665 w 1256192"/>
                <a:gd name="connsiteY3" fmla="*/ 682029 h 682029"/>
                <a:gd name="connsiteX4" fmla="*/ 679495 w 1256192"/>
                <a:gd name="connsiteY4" fmla="*/ 96949 h 682029"/>
                <a:gd name="connsiteX5" fmla="*/ 95849 w 1256192"/>
                <a:gd name="connsiteY5" fmla="*/ 646680 h 682029"/>
                <a:gd name="connsiteX6" fmla="*/ 0 w 1256192"/>
                <a:gd name="connsiteY6" fmla="*/ 642565 h 682029"/>
                <a:gd name="connsiteX0" fmla="*/ 0 w 1256926"/>
                <a:gd name="connsiteY0" fmla="*/ 642565 h 682029"/>
                <a:gd name="connsiteX1" fmla="*/ 614682 w 1256926"/>
                <a:gd name="connsiteY1" fmla="*/ 0 h 682029"/>
                <a:gd name="connsiteX2" fmla="*/ 1243288 w 1256926"/>
                <a:gd name="connsiteY2" fmla="*/ 681527 h 682029"/>
                <a:gd name="connsiteX3" fmla="*/ 1115665 w 1256926"/>
                <a:gd name="connsiteY3" fmla="*/ 682029 h 682029"/>
                <a:gd name="connsiteX4" fmla="*/ 679495 w 1256926"/>
                <a:gd name="connsiteY4" fmla="*/ 96949 h 682029"/>
                <a:gd name="connsiteX5" fmla="*/ 95849 w 1256926"/>
                <a:gd name="connsiteY5" fmla="*/ 646680 h 682029"/>
                <a:gd name="connsiteX6" fmla="*/ 0 w 1256926"/>
                <a:gd name="connsiteY6" fmla="*/ 642565 h 682029"/>
                <a:gd name="connsiteX0" fmla="*/ 0 w 1259526"/>
                <a:gd name="connsiteY0" fmla="*/ 642565 h 682029"/>
                <a:gd name="connsiteX1" fmla="*/ 614682 w 1259526"/>
                <a:gd name="connsiteY1" fmla="*/ 0 h 682029"/>
                <a:gd name="connsiteX2" fmla="*/ 1243288 w 1259526"/>
                <a:gd name="connsiteY2" fmla="*/ 681527 h 682029"/>
                <a:gd name="connsiteX3" fmla="*/ 1115665 w 1259526"/>
                <a:gd name="connsiteY3" fmla="*/ 682029 h 682029"/>
                <a:gd name="connsiteX4" fmla="*/ 679495 w 1259526"/>
                <a:gd name="connsiteY4" fmla="*/ 96949 h 682029"/>
                <a:gd name="connsiteX5" fmla="*/ 95849 w 1259526"/>
                <a:gd name="connsiteY5" fmla="*/ 646680 h 682029"/>
                <a:gd name="connsiteX6" fmla="*/ 0 w 1259526"/>
                <a:gd name="connsiteY6" fmla="*/ 642565 h 682029"/>
                <a:gd name="connsiteX0" fmla="*/ 0 w 1257982"/>
                <a:gd name="connsiteY0" fmla="*/ 650670 h 690134"/>
                <a:gd name="connsiteX1" fmla="*/ 614682 w 1257982"/>
                <a:gd name="connsiteY1" fmla="*/ 8105 h 690134"/>
                <a:gd name="connsiteX2" fmla="*/ 1243288 w 1257982"/>
                <a:gd name="connsiteY2" fmla="*/ 689632 h 690134"/>
                <a:gd name="connsiteX3" fmla="*/ 1115665 w 1257982"/>
                <a:gd name="connsiteY3" fmla="*/ 690134 h 690134"/>
                <a:gd name="connsiteX4" fmla="*/ 679495 w 1257982"/>
                <a:gd name="connsiteY4" fmla="*/ 105054 h 690134"/>
                <a:gd name="connsiteX5" fmla="*/ 95849 w 1257982"/>
                <a:gd name="connsiteY5" fmla="*/ 654785 h 690134"/>
                <a:gd name="connsiteX6" fmla="*/ 0 w 1257982"/>
                <a:gd name="connsiteY6" fmla="*/ 650670 h 690134"/>
                <a:gd name="connsiteX0" fmla="*/ 0 w 1257982"/>
                <a:gd name="connsiteY0" fmla="*/ 650670 h 689632"/>
                <a:gd name="connsiteX1" fmla="*/ 614682 w 1257982"/>
                <a:gd name="connsiteY1" fmla="*/ 8105 h 689632"/>
                <a:gd name="connsiteX2" fmla="*/ 1243288 w 1257982"/>
                <a:gd name="connsiteY2" fmla="*/ 689632 h 689632"/>
                <a:gd name="connsiteX3" fmla="*/ 1141556 w 1257982"/>
                <a:gd name="connsiteY3" fmla="*/ 681962 h 689632"/>
                <a:gd name="connsiteX4" fmla="*/ 679495 w 1257982"/>
                <a:gd name="connsiteY4" fmla="*/ 105054 h 689632"/>
                <a:gd name="connsiteX5" fmla="*/ 95849 w 1257982"/>
                <a:gd name="connsiteY5" fmla="*/ 654785 h 689632"/>
                <a:gd name="connsiteX6" fmla="*/ 0 w 1257982"/>
                <a:gd name="connsiteY6" fmla="*/ 650670 h 689632"/>
                <a:gd name="connsiteX0" fmla="*/ 0 w 1257982"/>
                <a:gd name="connsiteY0" fmla="*/ 650670 h 689632"/>
                <a:gd name="connsiteX1" fmla="*/ 614682 w 1257982"/>
                <a:gd name="connsiteY1" fmla="*/ 8105 h 689632"/>
                <a:gd name="connsiteX2" fmla="*/ 1243288 w 1257982"/>
                <a:gd name="connsiteY2" fmla="*/ 689632 h 689632"/>
                <a:gd name="connsiteX3" fmla="*/ 1141556 w 1257982"/>
                <a:gd name="connsiteY3" fmla="*/ 681962 h 689632"/>
                <a:gd name="connsiteX4" fmla="*/ 679495 w 1257982"/>
                <a:gd name="connsiteY4" fmla="*/ 105054 h 689632"/>
                <a:gd name="connsiteX5" fmla="*/ 95849 w 1257982"/>
                <a:gd name="connsiteY5" fmla="*/ 654785 h 689632"/>
                <a:gd name="connsiteX6" fmla="*/ 0 w 1257982"/>
                <a:gd name="connsiteY6" fmla="*/ 650670 h 689632"/>
                <a:gd name="connsiteX0" fmla="*/ 0 w 1257982"/>
                <a:gd name="connsiteY0" fmla="*/ 650670 h 689632"/>
                <a:gd name="connsiteX1" fmla="*/ 614682 w 1257982"/>
                <a:gd name="connsiteY1" fmla="*/ 8105 h 689632"/>
                <a:gd name="connsiteX2" fmla="*/ 1243288 w 1257982"/>
                <a:gd name="connsiteY2" fmla="*/ 689632 h 689632"/>
                <a:gd name="connsiteX3" fmla="*/ 1141556 w 1257982"/>
                <a:gd name="connsiteY3" fmla="*/ 681962 h 689632"/>
                <a:gd name="connsiteX4" fmla="*/ 679495 w 1257982"/>
                <a:gd name="connsiteY4" fmla="*/ 105054 h 689632"/>
                <a:gd name="connsiteX5" fmla="*/ 95849 w 1257982"/>
                <a:gd name="connsiteY5" fmla="*/ 654785 h 689632"/>
                <a:gd name="connsiteX6" fmla="*/ 0 w 1257982"/>
                <a:gd name="connsiteY6" fmla="*/ 650670 h 689632"/>
                <a:gd name="connsiteX0" fmla="*/ 0 w 1258018"/>
                <a:gd name="connsiteY0" fmla="*/ 652581 h 691543"/>
                <a:gd name="connsiteX1" fmla="*/ 616034 w 1258018"/>
                <a:gd name="connsiteY1" fmla="*/ 8057 h 691543"/>
                <a:gd name="connsiteX2" fmla="*/ 1243288 w 1258018"/>
                <a:gd name="connsiteY2" fmla="*/ 691543 h 691543"/>
                <a:gd name="connsiteX3" fmla="*/ 1141556 w 1258018"/>
                <a:gd name="connsiteY3" fmla="*/ 683873 h 691543"/>
                <a:gd name="connsiteX4" fmla="*/ 679495 w 1258018"/>
                <a:gd name="connsiteY4" fmla="*/ 106965 h 691543"/>
                <a:gd name="connsiteX5" fmla="*/ 95849 w 1258018"/>
                <a:gd name="connsiteY5" fmla="*/ 656696 h 691543"/>
                <a:gd name="connsiteX6" fmla="*/ 0 w 1258018"/>
                <a:gd name="connsiteY6" fmla="*/ 652581 h 691543"/>
                <a:gd name="connsiteX0" fmla="*/ 0 w 1258018"/>
                <a:gd name="connsiteY0" fmla="*/ 652581 h 691543"/>
                <a:gd name="connsiteX1" fmla="*/ 616034 w 1258018"/>
                <a:gd name="connsiteY1" fmla="*/ 8057 h 691543"/>
                <a:gd name="connsiteX2" fmla="*/ 1243288 w 1258018"/>
                <a:gd name="connsiteY2" fmla="*/ 691543 h 691543"/>
                <a:gd name="connsiteX3" fmla="*/ 1141556 w 1258018"/>
                <a:gd name="connsiteY3" fmla="*/ 683873 h 691543"/>
                <a:gd name="connsiteX4" fmla="*/ 679495 w 1258018"/>
                <a:gd name="connsiteY4" fmla="*/ 106965 h 691543"/>
                <a:gd name="connsiteX5" fmla="*/ 95849 w 1258018"/>
                <a:gd name="connsiteY5" fmla="*/ 656696 h 691543"/>
                <a:gd name="connsiteX6" fmla="*/ 0 w 1258018"/>
                <a:gd name="connsiteY6" fmla="*/ 652581 h 691543"/>
                <a:gd name="connsiteX0" fmla="*/ 0 w 1258018"/>
                <a:gd name="connsiteY0" fmla="*/ 652581 h 691543"/>
                <a:gd name="connsiteX1" fmla="*/ 616034 w 1258018"/>
                <a:gd name="connsiteY1" fmla="*/ 8057 h 691543"/>
                <a:gd name="connsiteX2" fmla="*/ 1243288 w 1258018"/>
                <a:gd name="connsiteY2" fmla="*/ 691543 h 691543"/>
                <a:gd name="connsiteX3" fmla="*/ 1141556 w 1258018"/>
                <a:gd name="connsiteY3" fmla="*/ 683873 h 691543"/>
                <a:gd name="connsiteX4" fmla="*/ 679495 w 1258018"/>
                <a:gd name="connsiteY4" fmla="*/ 106965 h 691543"/>
                <a:gd name="connsiteX5" fmla="*/ 95849 w 1258018"/>
                <a:gd name="connsiteY5" fmla="*/ 656696 h 691543"/>
                <a:gd name="connsiteX6" fmla="*/ 0 w 1258018"/>
                <a:gd name="connsiteY6" fmla="*/ 652581 h 691543"/>
                <a:gd name="connsiteX0" fmla="*/ 0 w 1260780"/>
                <a:gd name="connsiteY0" fmla="*/ 618850 h 691543"/>
                <a:gd name="connsiteX1" fmla="*/ 618796 w 1260780"/>
                <a:gd name="connsiteY1" fmla="*/ 8057 h 691543"/>
                <a:gd name="connsiteX2" fmla="*/ 1246050 w 1260780"/>
                <a:gd name="connsiteY2" fmla="*/ 691543 h 691543"/>
                <a:gd name="connsiteX3" fmla="*/ 1144318 w 1260780"/>
                <a:gd name="connsiteY3" fmla="*/ 683873 h 691543"/>
                <a:gd name="connsiteX4" fmla="*/ 682257 w 1260780"/>
                <a:gd name="connsiteY4" fmla="*/ 106965 h 691543"/>
                <a:gd name="connsiteX5" fmla="*/ 98611 w 1260780"/>
                <a:gd name="connsiteY5" fmla="*/ 656696 h 691543"/>
                <a:gd name="connsiteX6" fmla="*/ 0 w 1260780"/>
                <a:gd name="connsiteY6" fmla="*/ 618850 h 691543"/>
                <a:gd name="connsiteX0" fmla="*/ 47 w 1260827"/>
                <a:gd name="connsiteY0" fmla="*/ 618850 h 691543"/>
                <a:gd name="connsiteX1" fmla="*/ 618843 w 1260827"/>
                <a:gd name="connsiteY1" fmla="*/ 8057 h 691543"/>
                <a:gd name="connsiteX2" fmla="*/ 1246097 w 1260827"/>
                <a:gd name="connsiteY2" fmla="*/ 691543 h 691543"/>
                <a:gd name="connsiteX3" fmla="*/ 1144365 w 1260827"/>
                <a:gd name="connsiteY3" fmla="*/ 683873 h 691543"/>
                <a:gd name="connsiteX4" fmla="*/ 682304 w 1260827"/>
                <a:gd name="connsiteY4" fmla="*/ 106965 h 691543"/>
                <a:gd name="connsiteX5" fmla="*/ 98658 w 1260827"/>
                <a:gd name="connsiteY5" fmla="*/ 656696 h 691543"/>
                <a:gd name="connsiteX6" fmla="*/ 47 w 1260827"/>
                <a:gd name="connsiteY6" fmla="*/ 618850 h 691543"/>
                <a:gd name="connsiteX0" fmla="*/ 50 w 1260830"/>
                <a:gd name="connsiteY0" fmla="*/ 618850 h 692510"/>
                <a:gd name="connsiteX1" fmla="*/ 618846 w 1260830"/>
                <a:gd name="connsiteY1" fmla="*/ 8057 h 692510"/>
                <a:gd name="connsiteX2" fmla="*/ 1246100 w 1260830"/>
                <a:gd name="connsiteY2" fmla="*/ 691543 h 692510"/>
                <a:gd name="connsiteX3" fmla="*/ 1144368 w 1260830"/>
                <a:gd name="connsiteY3" fmla="*/ 683873 h 692510"/>
                <a:gd name="connsiteX4" fmla="*/ 682307 w 1260830"/>
                <a:gd name="connsiteY4" fmla="*/ 106965 h 692510"/>
                <a:gd name="connsiteX5" fmla="*/ 98661 w 1260830"/>
                <a:gd name="connsiteY5" fmla="*/ 656696 h 692510"/>
                <a:gd name="connsiteX6" fmla="*/ 50 w 1260830"/>
                <a:gd name="connsiteY6" fmla="*/ 618850 h 692510"/>
                <a:gd name="connsiteX0" fmla="*/ 50 w 1260830"/>
                <a:gd name="connsiteY0" fmla="*/ 618850 h 692510"/>
                <a:gd name="connsiteX1" fmla="*/ 618846 w 1260830"/>
                <a:gd name="connsiteY1" fmla="*/ 8057 h 692510"/>
                <a:gd name="connsiteX2" fmla="*/ 1246100 w 1260830"/>
                <a:gd name="connsiteY2" fmla="*/ 691543 h 692510"/>
                <a:gd name="connsiteX3" fmla="*/ 1144368 w 1260830"/>
                <a:gd name="connsiteY3" fmla="*/ 683873 h 692510"/>
                <a:gd name="connsiteX4" fmla="*/ 682307 w 1260830"/>
                <a:gd name="connsiteY4" fmla="*/ 106965 h 692510"/>
                <a:gd name="connsiteX5" fmla="*/ 98661 w 1260830"/>
                <a:gd name="connsiteY5" fmla="*/ 656696 h 692510"/>
                <a:gd name="connsiteX6" fmla="*/ 50 w 1260830"/>
                <a:gd name="connsiteY6" fmla="*/ 618850 h 692510"/>
                <a:gd name="connsiteX0" fmla="*/ 50 w 1260830"/>
                <a:gd name="connsiteY0" fmla="*/ 618850 h 692510"/>
                <a:gd name="connsiteX1" fmla="*/ 618846 w 1260830"/>
                <a:gd name="connsiteY1" fmla="*/ 8057 h 692510"/>
                <a:gd name="connsiteX2" fmla="*/ 1246100 w 1260830"/>
                <a:gd name="connsiteY2" fmla="*/ 691543 h 692510"/>
                <a:gd name="connsiteX3" fmla="*/ 1144368 w 1260830"/>
                <a:gd name="connsiteY3" fmla="*/ 683873 h 692510"/>
                <a:gd name="connsiteX4" fmla="*/ 682307 w 1260830"/>
                <a:gd name="connsiteY4" fmla="*/ 106965 h 692510"/>
                <a:gd name="connsiteX5" fmla="*/ 98661 w 1260830"/>
                <a:gd name="connsiteY5" fmla="*/ 656696 h 692510"/>
                <a:gd name="connsiteX6" fmla="*/ 50 w 1260830"/>
                <a:gd name="connsiteY6" fmla="*/ 618850 h 692510"/>
                <a:gd name="connsiteX0" fmla="*/ 50 w 1261634"/>
                <a:gd name="connsiteY0" fmla="*/ 620947 h 694607"/>
                <a:gd name="connsiteX1" fmla="*/ 618846 w 1261634"/>
                <a:gd name="connsiteY1" fmla="*/ 10154 h 694607"/>
                <a:gd name="connsiteX2" fmla="*/ 1246100 w 1261634"/>
                <a:gd name="connsiteY2" fmla="*/ 693640 h 694607"/>
                <a:gd name="connsiteX3" fmla="*/ 1144368 w 1261634"/>
                <a:gd name="connsiteY3" fmla="*/ 685970 h 694607"/>
                <a:gd name="connsiteX4" fmla="*/ 682307 w 1261634"/>
                <a:gd name="connsiteY4" fmla="*/ 109062 h 694607"/>
                <a:gd name="connsiteX5" fmla="*/ 98661 w 1261634"/>
                <a:gd name="connsiteY5" fmla="*/ 658793 h 694607"/>
                <a:gd name="connsiteX6" fmla="*/ 50 w 1261634"/>
                <a:gd name="connsiteY6" fmla="*/ 620947 h 694607"/>
                <a:gd name="connsiteX0" fmla="*/ 50 w 1261788"/>
                <a:gd name="connsiteY0" fmla="*/ 620764 h 694424"/>
                <a:gd name="connsiteX1" fmla="*/ 618846 w 1261788"/>
                <a:gd name="connsiteY1" fmla="*/ 9971 h 694424"/>
                <a:gd name="connsiteX2" fmla="*/ 1246100 w 1261788"/>
                <a:gd name="connsiteY2" fmla="*/ 693457 h 694424"/>
                <a:gd name="connsiteX3" fmla="*/ 1144368 w 1261788"/>
                <a:gd name="connsiteY3" fmla="*/ 685787 h 694424"/>
                <a:gd name="connsiteX4" fmla="*/ 682307 w 1261788"/>
                <a:gd name="connsiteY4" fmla="*/ 108879 h 694424"/>
                <a:gd name="connsiteX5" fmla="*/ 98661 w 1261788"/>
                <a:gd name="connsiteY5" fmla="*/ 658610 h 694424"/>
                <a:gd name="connsiteX6" fmla="*/ 50 w 1261788"/>
                <a:gd name="connsiteY6" fmla="*/ 620764 h 694424"/>
                <a:gd name="connsiteX0" fmla="*/ 50 w 1257988"/>
                <a:gd name="connsiteY0" fmla="*/ 620842 h 694502"/>
                <a:gd name="connsiteX1" fmla="*/ 618846 w 1257988"/>
                <a:gd name="connsiteY1" fmla="*/ 10049 h 694502"/>
                <a:gd name="connsiteX2" fmla="*/ 1242180 w 1257988"/>
                <a:gd name="connsiteY2" fmla="*/ 690830 h 694502"/>
                <a:gd name="connsiteX3" fmla="*/ 1144368 w 1257988"/>
                <a:gd name="connsiteY3" fmla="*/ 685865 h 694502"/>
                <a:gd name="connsiteX4" fmla="*/ 682307 w 1257988"/>
                <a:gd name="connsiteY4" fmla="*/ 108957 h 694502"/>
                <a:gd name="connsiteX5" fmla="*/ 98661 w 1257988"/>
                <a:gd name="connsiteY5" fmla="*/ 658688 h 694502"/>
                <a:gd name="connsiteX6" fmla="*/ 50 w 1257988"/>
                <a:gd name="connsiteY6" fmla="*/ 620842 h 694502"/>
                <a:gd name="connsiteX0" fmla="*/ 50 w 1263305"/>
                <a:gd name="connsiteY0" fmla="*/ 620170 h 693830"/>
                <a:gd name="connsiteX1" fmla="*/ 618846 w 1263305"/>
                <a:gd name="connsiteY1" fmla="*/ 9377 h 693830"/>
                <a:gd name="connsiteX2" fmla="*/ 1242180 w 1263305"/>
                <a:gd name="connsiteY2" fmla="*/ 690158 h 693830"/>
                <a:gd name="connsiteX3" fmla="*/ 1144368 w 1263305"/>
                <a:gd name="connsiteY3" fmla="*/ 685193 h 693830"/>
                <a:gd name="connsiteX4" fmla="*/ 682307 w 1263305"/>
                <a:gd name="connsiteY4" fmla="*/ 108285 h 693830"/>
                <a:gd name="connsiteX5" fmla="*/ 98661 w 1263305"/>
                <a:gd name="connsiteY5" fmla="*/ 658016 h 693830"/>
                <a:gd name="connsiteX6" fmla="*/ 50 w 1263305"/>
                <a:gd name="connsiteY6" fmla="*/ 620170 h 693830"/>
                <a:gd name="connsiteX0" fmla="*/ 50 w 1262835"/>
                <a:gd name="connsiteY0" fmla="*/ 623818 h 697478"/>
                <a:gd name="connsiteX1" fmla="*/ 618846 w 1262835"/>
                <a:gd name="connsiteY1" fmla="*/ 13025 h 697478"/>
                <a:gd name="connsiteX2" fmla="*/ 1242180 w 1262835"/>
                <a:gd name="connsiteY2" fmla="*/ 693806 h 697478"/>
                <a:gd name="connsiteX3" fmla="*/ 1144368 w 1262835"/>
                <a:gd name="connsiteY3" fmla="*/ 688841 h 697478"/>
                <a:gd name="connsiteX4" fmla="*/ 682307 w 1262835"/>
                <a:gd name="connsiteY4" fmla="*/ 111933 h 697478"/>
                <a:gd name="connsiteX5" fmla="*/ 98661 w 1262835"/>
                <a:gd name="connsiteY5" fmla="*/ 661664 h 697478"/>
                <a:gd name="connsiteX6" fmla="*/ 50 w 1262835"/>
                <a:gd name="connsiteY6" fmla="*/ 623818 h 697478"/>
                <a:gd name="connsiteX0" fmla="*/ 50 w 1262835"/>
                <a:gd name="connsiteY0" fmla="*/ 623818 h 953888"/>
                <a:gd name="connsiteX1" fmla="*/ 618846 w 1262835"/>
                <a:gd name="connsiteY1" fmla="*/ 13025 h 953888"/>
                <a:gd name="connsiteX2" fmla="*/ 1242180 w 1262835"/>
                <a:gd name="connsiteY2" fmla="*/ 693806 h 953888"/>
                <a:gd name="connsiteX3" fmla="*/ 813085 w 1262835"/>
                <a:gd name="connsiteY3" fmla="*/ 953888 h 953888"/>
                <a:gd name="connsiteX4" fmla="*/ 1144368 w 1262835"/>
                <a:gd name="connsiteY4" fmla="*/ 688841 h 953888"/>
                <a:gd name="connsiteX5" fmla="*/ 682307 w 1262835"/>
                <a:gd name="connsiteY5" fmla="*/ 111933 h 953888"/>
                <a:gd name="connsiteX6" fmla="*/ 98661 w 1262835"/>
                <a:gd name="connsiteY6" fmla="*/ 661664 h 953888"/>
                <a:gd name="connsiteX7" fmla="*/ 50 w 1262835"/>
                <a:gd name="connsiteY7" fmla="*/ 623818 h 95388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4368 w 1262835"/>
                <a:gd name="connsiteY5" fmla="*/ 688841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4368 w 1262835"/>
                <a:gd name="connsiteY5" fmla="*/ 688841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4368 w 1262835"/>
                <a:gd name="connsiteY5" fmla="*/ 688841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4368 w 1262835"/>
                <a:gd name="connsiteY5" fmla="*/ 688841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4368 w 1262835"/>
                <a:gd name="connsiteY5" fmla="*/ 688841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5358"/>
                <a:gd name="connsiteX1" fmla="*/ 618846 w 1262835"/>
                <a:gd name="connsiteY1" fmla="*/ 13025 h 1065358"/>
                <a:gd name="connsiteX2" fmla="*/ 1242180 w 1262835"/>
                <a:gd name="connsiteY2" fmla="*/ 693806 h 1065358"/>
                <a:gd name="connsiteX3" fmla="*/ 820021 w 1262835"/>
                <a:gd name="connsiteY3" fmla="*/ 1057041 h 1065358"/>
                <a:gd name="connsiteX4" fmla="*/ 813085 w 1262835"/>
                <a:gd name="connsiteY4" fmla="*/ 953888 h 1065358"/>
                <a:gd name="connsiteX5" fmla="*/ 1140311 w 1262835"/>
                <a:gd name="connsiteY5" fmla="*/ 694720 h 1065358"/>
                <a:gd name="connsiteX6" fmla="*/ 682307 w 1262835"/>
                <a:gd name="connsiteY6" fmla="*/ 111933 h 1065358"/>
                <a:gd name="connsiteX7" fmla="*/ 98661 w 1262835"/>
                <a:gd name="connsiteY7" fmla="*/ 661664 h 1065358"/>
                <a:gd name="connsiteX8" fmla="*/ 50 w 1262835"/>
                <a:gd name="connsiteY8" fmla="*/ 623818 h 1065358"/>
                <a:gd name="connsiteX0" fmla="*/ 50 w 1262835"/>
                <a:gd name="connsiteY0" fmla="*/ 623818 h 1064958"/>
                <a:gd name="connsiteX1" fmla="*/ 618846 w 1262835"/>
                <a:gd name="connsiteY1" fmla="*/ 13025 h 1064958"/>
                <a:gd name="connsiteX2" fmla="*/ 1242180 w 1262835"/>
                <a:gd name="connsiteY2" fmla="*/ 693806 h 1064958"/>
                <a:gd name="connsiteX3" fmla="*/ 820021 w 1262835"/>
                <a:gd name="connsiteY3" fmla="*/ 1057041 h 1064958"/>
                <a:gd name="connsiteX4" fmla="*/ 813222 w 1262835"/>
                <a:gd name="connsiteY4" fmla="*/ 945303 h 1064958"/>
                <a:gd name="connsiteX5" fmla="*/ 1140311 w 1262835"/>
                <a:gd name="connsiteY5" fmla="*/ 694720 h 1064958"/>
                <a:gd name="connsiteX6" fmla="*/ 682307 w 1262835"/>
                <a:gd name="connsiteY6" fmla="*/ 111933 h 1064958"/>
                <a:gd name="connsiteX7" fmla="*/ 98661 w 1262835"/>
                <a:gd name="connsiteY7" fmla="*/ 661664 h 1064958"/>
                <a:gd name="connsiteX8" fmla="*/ 50 w 1262835"/>
                <a:gd name="connsiteY8" fmla="*/ 623818 h 1064958"/>
                <a:gd name="connsiteX0" fmla="*/ 50 w 1262835"/>
                <a:gd name="connsiteY0" fmla="*/ 623818 h 1064958"/>
                <a:gd name="connsiteX1" fmla="*/ 618846 w 1262835"/>
                <a:gd name="connsiteY1" fmla="*/ 13025 h 1064958"/>
                <a:gd name="connsiteX2" fmla="*/ 1242180 w 1262835"/>
                <a:gd name="connsiteY2" fmla="*/ 693806 h 1064958"/>
                <a:gd name="connsiteX3" fmla="*/ 820021 w 1262835"/>
                <a:gd name="connsiteY3" fmla="*/ 1057041 h 1064958"/>
                <a:gd name="connsiteX4" fmla="*/ 813222 w 1262835"/>
                <a:gd name="connsiteY4" fmla="*/ 945303 h 1064958"/>
                <a:gd name="connsiteX5" fmla="*/ 1140311 w 1262835"/>
                <a:gd name="connsiteY5" fmla="*/ 694720 h 1064958"/>
                <a:gd name="connsiteX6" fmla="*/ 682307 w 1262835"/>
                <a:gd name="connsiteY6" fmla="*/ 111933 h 1064958"/>
                <a:gd name="connsiteX7" fmla="*/ 98661 w 1262835"/>
                <a:gd name="connsiteY7" fmla="*/ 661664 h 1064958"/>
                <a:gd name="connsiteX8" fmla="*/ 50 w 1262835"/>
                <a:gd name="connsiteY8" fmla="*/ 623818 h 1064958"/>
                <a:gd name="connsiteX0" fmla="*/ 50 w 1262835"/>
                <a:gd name="connsiteY0" fmla="*/ 623818 h 1061526"/>
                <a:gd name="connsiteX1" fmla="*/ 618846 w 1262835"/>
                <a:gd name="connsiteY1" fmla="*/ 13025 h 1061526"/>
                <a:gd name="connsiteX2" fmla="*/ 1242180 w 1262835"/>
                <a:gd name="connsiteY2" fmla="*/ 693806 h 1061526"/>
                <a:gd name="connsiteX3" fmla="*/ 820021 w 1262835"/>
                <a:gd name="connsiteY3" fmla="*/ 1057041 h 1061526"/>
                <a:gd name="connsiteX4" fmla="*/ 503496 w 1262835"/>
                <a:gd name="connsiteY4" fmla="*/ 693973 h 1061526"/>
                <a:gd name="connsiteX5" fmla="*/ 813222 w 1262835"/>
                <a:gd name="connsiteY5" fmla="*/ 945303 h 1061526"/>
                <a:gd name="connsiteX6" fmla="*/ 1140311 w 1262835"/>
                <a:gd name="connsiteY6" fmla="*/ 694720 h 1061526"/>
                <a:gd name="connsiteX7" fmla="*/ 682307 w 1262835"/>
                <a:gd name="connsiteY7" fmla="*/ 111933 h 1061526"/>
                <a:gd name="connsiteX8" fmla="*/ 98661 w 1262835"/>
                <a:gd name="connsiteY8" fmla="*/ 661664 h 1061526"/>
                <a:gd name="connsiteX9" fmla="*/ 50 w 1262835"/>
                <a:gd name="connsiteY9" fmla="*/ 623818 h 1061526"/>
                <a:gd name="connsiteX0" fmla="*/ 50 w 1262835"/>
                <a:gd name="connsiteY0" fmla="*/ 623818 h 1065775"/>
                <a:gd name="connsiteX1" fmla="*/ 618846 w 1262835"/>
                <a:gd name="connsiteY1" fmla="*/ 13025 h 1065775"/>
                <a:gd name="connsiteX2" fmla="*/ 1242180 w 1262835"/>
                <a:gd name="connsiteY2" fmla="*/ 693806 h 1065775"/>
                <a:gd name="connsiteX3" fmla="*/ 820021 w 1262835"/>
                <a:gd name="connsiteY3" fmla="*/ 1057041 h 1065775"/>
                <a:gd name="connsiteX4" fmla="*/ 456943 w 1262835"/>
                <a:gd name="connsiteY4" fmla="*/ 878835 h 1065775"/>
                <a:gd name="connsiteX5" fmla="*/ 503496 w 1262835"/>
                <a:gd name="connsiteY5" fmla="*/ 693973 h 1065775"/>
                <a:gd name="connsiteX6" fmla="*/ 813222 w 1262835"/>
                <a:gd name="connsiteY6" fmla="*/ 945303 h 1065775"/>
                <a:gd name="connsiteX7" fmla="*/ 1140311 w 1262835"/>
                <a:gd name="connsiteY7" fmla="*/ 694720 h 1065775"/>
                <a:gd name="connsiteX8" fmla="*/ 682307 w 1262835"/>
                <a:gd name="connsiteY8" fmla="*/ 111933 h 1065775"/>
                <a:gd name="connsiteX9" fmla="*/ 98661 w 1262835"/>
                <a:gd name="connsiteY9" fmla="*/ 661664 h 1065775"/>
                <a:gd name="connsiteX10" fmla="*/ 50 w 1262835"/>
                <a:gd name="connsiteY10" fmla="*/ 623818 h 1065775"/>
                <a:gd name="connsiteX0" fmla="*/ 50 w 1262835"/>
                <a:gd name="connsiteY0" fmla="*/ 623818 h 1067039"/>
                <a:gd name="connsiteX1" fmla="*/ 618846 w 1262835"/>
                <a:gd name="connsiteY1" fmla="*/ 13025 h 1067039"/>
                <a:gd name="connsiteX2" fmla="*/ 1242180 w 1262835"/>
                <a:gd name="connsiteY2" fmla="*/ 693806 h 1067039"/>
                <a:gd name="connsiteX3" fmla="*/ 820021 w 1262835"/>
                <a:gd name="connsiteY3" fmla="*/ 1057041 h 1067039"/>
                <a:gd name="connsiteX4" fmla="*/ 456943 w 1262835"/>
                <a:gd name="connsiteY4" fmla="*/ 878835 h 1067039"/>
                <a:gd name="connsiteX5" fmla="*/ 503496 w 1262835"/>
                <a:gd name="connsiteY5" fmla="*/ 693973 h 1067039"/>
                <a:gd name="connsiteX6" fmla="*/ 813222 w 1262835"/>
                <a:gd name="connsiteY6" fmla="*/ 945303 h 1067039"/>
                <a:gd name="connsiteX7" fmla="*/ 1140311 w 1262835"/>
                <a:gd name="connsiteY7" fmla="*/ 694720 h 1067039"/>
                <a:gd name="connsiteX8" fmla="*/ 682307 w 1262835"/>
                <a:gd name="connsiteY8" fmla="*/ 111933 h 1067039"/>
                <a:gd name="connsiteX9" fmla="*/ 98661 w 1262835"/>
                <a:gd name="connsiteY9" fmla="*/ 661664 h 1067039"/>
                <a:gd name="connsiteX10" fmla="*/ 50 w 1262835"/>
                <a:gd name="connsiteY10" fmla="*/ 623818 h 1067039"/>
                <a:gd name="connsiteX0" fmla="*/ 50 w 1262835"/>
                <a:gd name="connsiteY0" fmla="*/ 623818 h 1062202"/>
                <a:gd name="connsiteX1" fmla="*/ 618846 w 1262835"/>
                <a:gd name="connsiteY1" fmla="*/ 13025 h 1062202"/>
                <a:gd name="connsiteX2" fmla="*/ 1242180 w 1262835"/>
                <a:gd name="connsiteY2" fmla="*/ 693806 h 1062202"/>
                <a:gd name="connsiteX3" fmla="*/ 820021 w 1262835"/>
                <a:gd name="connsiteY3" fmla="*/ 1057041 h 1062202"/>
                <a:gd name="connsiteX4" fmla="*/ 456943 w 1262835"/>
                <a:gd name="connsiteY4" fmla="*/ 878835 h 1062202"/>
                <a:gd name="connsiteX5" fmla="*/ 503496 w 1262835"/>
                <a:gd name="connsiteY5" fmla="*/ 693973 h 1062202"/>
                <a:gd name="connsiteX6" fmla="*/ 813222 w 1262835"/>
                <a:gd name="connsiteY6" fmla="*/ 945303 h 1062202"/>
                <a:gd name="connsiteX7" fmla="*/ 1140311 w 1262835"/>
                <a:gd name="connsiteY7" fmla="*/ 694720 h 1062202"/>
                <a:gd name="connsiteX8" fmla="*/ 682307 w 1262835"/>
                <a:gd name="connsiteY8" fmla="*/ 111933 h 1062202"/>
                <a:gd name="connsiteX9" fmla="*/ 98661 w 1262835"/>
                <a:gd name="connsiteY9" fmla="*/ 661664 h 1062202"/>
                <a:gd name="connsiteX10" fmla="*/ 50 w 1262835"/>
                <a:gd name="connsiteY10" fmla="*/ 623818 h 1062202"/>
                <a:gd name="connsiteX0" fmla="*/ 50 w 1262835"/>
                <a:gd name="connsiteY0" fmla="*/ 623818 h 1059249"/>
                <a:gd name="connsiteX1" fmla="*/ 618846 w 1262835"/>
                <a:gd name="connsiteY1" fmla="*/ 13025 h 1059249"/>
                <a:gd name="connsiteX2" fmla="*/ 1242180 w 1262835"/>
                <a:gd name="connsiteY2" fmla="*/ 693806 h 1059249"/>
                <a:gd name="connsiteX3" fmla="*/ 820021 w 1262835"/>
                <a:gd name="connsiteY3" fmla="*/ 1057041 h 1059249"/>
                <a:gd name="connsiteX4" fmla="*/ 456943 w 1262835"/>
                <a:gd name="connsiteY4" fmla="*/ 878835 h 1059249"/>
                <a:gd name="connsiteX5" fmla="*/ 503496 w 1262835"/>
                <a:gd name="connsiteY5" fmla="*/ 693973 h 1059249"/>
                <a:gd name="connsiteX6" fmla="*/ 813222 w 1262835"/>
                <a:gd name="connsiteY6" fmla="*/ 945303 h 1059249"/>
                <a:gd name="connsiteX7" fmla="*/ 1140311 w 1262835"/>
                <a:gd name="connsiteY7" fmla="*/ 694720 h 1059249"/>
                <a:gd name="connsiteX8" fmla="*/ 682307 w 1262835"/>
                <a:gd name="connsiteY8" fmla="*/ 111933 h 1059249"/>
                <a:gd name="connsiteX9" fmla="*/ 98661 w 1262835"/>
                <a:gd name="connsiteY9" fmla="*/ 661664 h 1059249"/>
                <a:gd name="connsiteX10" fmla="*/ 50 w 1262835"/>
                <a:gd name="connsiteY10" fmla="*/ 623818 h 1059249"/>
                <a:gd name="connsiteX0" fmla="*/ 50 w 1262835"/>
                <a:gd name="connsiteY0" fmla="*/ 623818 h 1060808"/>
                <a:gd name="connsiteX1" fmla="*/ 618846 w 1262835"/>
                <a:gd name="connsiteY1" fmla="*/ 13025 h 1060808"/>
                <a:gd name="connsiteX2" fmla="*/ 1242180 w 1262835"/>
                <a:gd name="connsiteY2" fmla="*/ 693806 h 1060808"/>
                <a:gd name="connsiteX3" fmla="*/ 820021 w 1262835"/>
                <a:gd name="connsiteY3" fmla="*/ 1057041 h 1060808"/>
                <a:gd name="connsiteX4" fmla="*/ 456943 w 1262835"/>
                <a:gd name="connsiteY4" fmla="*/ 878835 h 1060808"/>
                <a:gd name="connsiteX5" fmla="*/ 503496 w 1262835"/>
                <a:gd name="connsiteY5" fmla="*/ 693973 h 1060808"/>
                <a:gd name="connsiteX6" fmla="*/ 813222 w 1262835"/>
                <a:gd name="connsiteY6" fmla="*/ 945303 h 1060808"/>
                <a:gd name="connsiteX7" fmla="*/ 1140311 w 1262835"/>
                <a:gd name="connsiteY7" fmla="*/ 694720 h 1060808"/>
                <a:gd name="connsiteX8" fmla="*/ 682307 w 1262835"/>
                <a:gd name="connsiteY8" fmla="*/ 111933 h 1060808"/>
                <a:gd name="connsiteX9" fmla="*/ 98661 w 1262835"/>
                <a:gd name="connsiteY9" fmla="*/ 661664 h 1060808"/>
                <a:gd name="connsiteX10" fmla="*/ 50 w 1262835"/>
                <a:gd name="connsiteY10" fmla="*/ 623818 h 1060808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3222 w 1262835"/>
                <a:gd name="connsiteY6" fmla="*/ 945303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3222 w 1262835"/>
                <a:gd name="connsiteY6" fmla="*/ 945303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3222 w 1262835"/>
                <a:gd name="connsiteY6" fmla="*/ 945303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03496 w 1262835"/>
                <a:gd name="connsiteY5" fmla="*/ 693973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1474 w 1262835"/>
                <a:gd name="connsiteY5" fmla="*/ 690798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1474 w 1262835"/>
                <a:gd name="connsiteY5" fmla="*/ 690798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1474 w 1262835"/>
                <a:gd name="connsiteY5" fmla="*/ 690798 h 1061194"/>
                <a:gd name="connsiteX6" fmla="*/ 811125 w 1262835"/>
                <a:gd name="connsiteY6" fmla="*/ 952535 h 1061194"/>
                <a:gd name="connsiteX7" fmla="*/ 1140311 w 1262835"/>
                <a:gd name="connsiteY7" fmla="*/ 694720 h 1061194"/>
                <a:gd name="connsiteX8" fmla="*/ 682307 w 1262835"/>
                <a:gd name="connsiteY8" fmla="*/ 111933 h 1061194"/>
                <a:gd name="connsiteX9" fmla="*/ 98661 w 1262835"/>
                <a:gd name="connsiteY9" fmla="*/ 661664 h 1061194"/>
                <a:gd name="connsiteX10" fmla="*/ 50 w 1262835"/>
                <a:gd name="connsiteY1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511474 w 1262835"/>
                <a:gd name="connsiteY6" fmla="*/ 690798 h 1061194"/>
                <a:gd name="connsiteX7" fmla="*/ 811125 w 1262835"/>
                <a:gd name="connsiteY7" fmla="*/ 952535 h 1061194"/>
                <a:gd name="connsiteX8" fmla="*/ 1140311 w 1262835"/>
                <a:gd name="connsiteY8" fmla="*/ 694720 h 1061194"/>
                <a:gd name="connsiteX9" fmla="*/ 682307 w 1262835"/>
                <a:gd name="connsiteY9" fmla="*/ 111933 h 1061194"/>
                <a:gd name="connsiteX10" fmla="*/ 98661 w 1262835"/>
                <a:gd name="connsiteY10" fmla="*/ 661664 h 1061194"/>
                <a:gd name="connsiteX11" fmla="*/ 50 w 1262835"/>
                <a:gd name="connsiteY1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615826 w 1262835"/>
                <a:gd name="connsiteY6" fmla="*/ 485062 h 1061194"/>
                <a:gd name="connsiteX7" fmla="*/ 511474 w 1262835"/>
                <a:gd name="connsiteY7" fmla="*/ 690798 h 1061194"/>
                <a:gd name="connsiteX8" fmla="*/ 811125 w 1262835"/>
                <a:gd name="connsiteY8" fmla="*/ 952535 h 1061194"/>
                <a:gd name="connsiteX9" fmla="*/ 1140311 w 1262835"/>
                <a:gd name="connsiteY9" fmla="*/ 694720 h 1061194"/>
                <a:gd name="connsiteX10" fmla="*/ 682307 w 1262835"/>
                <a:gd name="connsiteY10" fmla="*/ 111933 h 1061194"/>
                <a:gd name="connsiteX11" fmla="*/ 98661 w 1262835"/>
                <a:gd name="connsiteY11" fmla="*/ 661664 h 1061194"/>
                <a:gd name="connsiteX12" fmla="*/ 50 w 1262835"/>
                <a:gd name="connsiteY1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6773 w 1262835"/>
                <a:gd name="connsiteY6" fmla="*/ 394282 h 1061194"/>
                <a:gd name="connsiteX7" fmla="*/ 615826 w 1262835"/>
                <a:gd name="connsiteY7" fmla="*/ 485062 h 1061194"/>
                <a:gd name="connsiteX8" fmla="*/ 511474 w 1262835"/>
                <a:gd name="connsiteY8" fmla="*/ 690798 h 1061194"/>
                <a:gd name="connsiteX9" fmla="*/ 811125 w 1262835"/>
                <a:gd name="connsiteY9" fmla="*/ 952535 h 1061194"/>
                <a:gd name="connsiteX10" fmla="*/ 1140311 w 1262835"/>
                <a:gd name="connsiteY10" fmla="*/ 694720 h 1061194"/>
                <a:gd name="connsiteX11" fmla="*/ 682307 w 1262835"/>
                <a:gd name="connsiteY11" fmla="*/ 111933 h 1061194"/>
                <a:gd name="connsiteX12" fmla="*/ 98661 w 1262835"/>
                <a:gd name="connsiteY12" fmla="*/ 661664 h 1061194"/>
                <a:gd name="connsiteX13" fmla="*/ 50 w 1262835"/>
                <a:gd name="connsiteY13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6773 w 1262835"/>
                <a:gd name="connsiteY6" fmla="*/ 39428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6773 w 1262835"/>
                <a:gd name="connsiteY6" fmla="*/ 39428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6773 w 1262835"/>
                <a:gd name="connsiteY6" fmla="*/ 39428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8124 w 1262835"/>
                <a:gd name="connsiteY6" fmla="*/ 39232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8124 w 1262835"/>
                <a:gd name="connsiteY6" fmla="*/ 39232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88124 w 1262835"/>
                <a:gd name="connsiteY6" fmla="*/ 392322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44161 w 1262835"/>
                <a:gd name="connsiteY7" fmla="*/ 497964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39497 w 1262835"/>
                <a:gd name="connsiteY7" fmla="*/ 500532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41457 w 1262835"/>
                <a:gd name="connsiteY7" fmla="*/ 501885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841457 w 1262835"/>
                <a:gd name="connsiteY7" fmla="*/ 501885 h 1061194"/>
                <a:gd name="connsiteX8" fmla="*/ 615826 w 1262835"/>
                <a:gd name="connsiteY8" fmla="*/ 485062 h 1061194"/>
                <a:gd name="connsiteX9" fmla="*/ 511474 w 1262835"/>
                <a:gd name="connsiteY9" fmla="*/ 690798 h 1061194"/>
                <a:gd name="connsiteX10" fmla="*/ 811125 w 1262835"/>
                <a:gd name="connsiteY10" fmla="*/ 952535 h 1061194"/>
                <a:gd name="connsiteX11" fmla="*/ 1140311 w 1262835"/>
                <a:gd name="connsiteY11" fmla="*/ 694720 h 1061194"/>
                <a:gd name="connsiteX12" fmla="*/ 682307 w 1262835"/>
                <a:gd name="connsiteY12" fmla="*/ 111933 h 1061194"/>
                <a:gd name="connsiteX13" fmla="*/ 98661 w 1262835"/>
                <a:gd name="connsiteY13" fmla="*/ 661664 h 1061194"/>
                <a:gd name="connsiteX14" fmla="*/ 50 w 1262835"/>
                <a:gd name="connsiteY1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4314 w 1262835"/>
                <a:gd name="connsiteY7" fmla="*/ 655430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4314 w 1262835"/>
                <a:gd name="connsiteY7" fmla="*/ 655430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4314 w 1262835"/>
                <a:gd name="connsiteY7" fmla="*/ 655430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4314 w 1262835"/>
                <a:gd name="connsiteY7" fmla="*/ 655430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841457 w 1262835"/>
                <a:gd name="connsiteY8" fmla="*/ 501885 h 1061194"/>
                <a:gd name="connsiteX9" fmla="*/ 615826 w 1262835"/>
                <a:gd name="connsiteY9" fmla="*/ 485062 h 1061194"/>
                <a:gd name="connsiteX10" fmla="*/ 511474 w 1262835"/>
                <a:gd name="connsiteY10" fmla="*/ 690798 h 1061194"/>
                <a:gd name="connsiteX11" fmla="*/ 811125 w 1262835"/>
                <a:gd name="connsiteY11" fmla="*/ 952535 h 1061194"/>
                <a:gd name="connsiteX12" fmla="*/ 1140311 w 1262835"/>
                <a:gd name="connsiteY12" fmla="*/ 694720 h 1061194"/>
                <a:gd name="connsiteX13" fmla="*/ 682307 w 1262835"/>
                <a:gd name="connsiteY13" fmla="*/ 111933 h 1061194"/>
                <a:gd name="connsiteX14" fmla="*/ 98661 w 1262835"/>
                <a:gd name="connsiteY14" fmla="*/ 661664 h 1061194"/>
                <a:gd name="connsiteX15" fmla="*/ 50 w 1262835"/>
                <a:gd name="connsiteY15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864933 w 1262835"/>
                <a:gd name="connsiteY8" fmla="*/ 685885 h 1061194"/>
                <a:gd name="connsiteX9" fmla="*/ 841457 w 1262835"/>
                <a:gd name="connsiteY9" fmla="*/ 501885 h 1061194"/>
                <a:gd name="connsiteX10" fmla="*/ 615826 w 1262835"/>
                <a:gd name="connsiteY10" fmla="*/ 485062 h 1061194"/>
                <a:gd name="connsiteX11" fmla="*/ 511474 w 1262835"/>
                <a:gd name="connsiteY11" fmla="*/ 690798 h 1061194"/>
                <a:gd name="connsiteX12" fmla="*/ 811125 w 1262835"/>
                <a:gd name="connsiteY12" fmla="*/ 952535 h 1061194"/>
                <a:gd name="connsiteX13" fmla="*/ 1140311 w 1262835"/>
                <a:gd name="connsiteY13" fmla="*/ 694720 h 1061194"/>
                <a:gd name="connsiteX14" fmla="*/ 682307 w 1262835"/>
                <a:gd name="connsiteY14" fmla="*/ 111933 h 1061194"/>
                <a:gd name="connsiteX15" fmla="*/ 98661 w 1262835"/>
                <a:gd name="connsiteY15" fmla="*/ 661664 h 1061194"/>
                <a:gd name="connsiteX16" fmla="*/ 50 w 1262835"/>
                <a:gd name="connsiteY16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864933 w 1262835"/>
                <a:gd name="connsiteY8" fmla="*/ 685885 h 1061194"/>
                <a:gd name="connsiteX9" fmla="*/ 841457 w 1262835"/>
                <a:gd name="connsiteY9" fmla="*/ 501885 h 1061194"/>
                <a:gd name="connsiteX10" fmla="*/ 615826 w 1262835"/>
                <a:gd name="connsiteY10" fmla="*/ 485062 h 1061194"/>
                <a:gd name="connsiteX11" fmla="*/ 511474 w 1262835"/>
                <a:gd name="connsiteY11" fmla="*/ 690798 h 1061194"/>
                <a:gd name="connsiteX12" fmla="*/ 811125 w 1262835"/>
                <a:gd name="connsiteY12" fmla="*/ 952535 h 1061194"/>
                <a:gd name="connsiteX13" fmla="*/ 1140311 w 1262835"/>
                <a:gd name="connsiteY13" fmla="*/ 694720 h 1061194"/>
                <a:gd name="connsiteX14" fmla="*/ 682307 w 1262835"/>
                <a:gd name="connsiteY14" fmla="*/ 111933 h 1061194"/>
                <a:gd name="connsiteX15" fmla="*/ 98661 w 1262835"/>
                <a:gd name="connsiteY15" fmla="*/ 661664 h 1061194"/>
                <a:gd name="connsiteX16" fmla="*/ 50 w 1262835"/>
                <a:gd name="connsiteY16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864933 w 1262835"/>
                <a:gd name="connsiteY8" fmla="*/ 685885 h 1061194"/>
                <a:gd name="connsiteX9" fmla="*/ 841457 w 1262835"/>
                <a:gd name="connsiteY9" fmla="*/ 501885 h 1061194"/>
                <a:gd name="connsiteX10" fmla="*/ 615826 w 1262835"/>
                <a:gd name="connsiteY10" fmla="*/ 485062 h 1061194"/>
                <a:gd name="connsiteX11" fmla="*/ 511474 w 1262835"/>
                <a:gd name="connsiteY11" fmla="*/ 690798 h 1061194"/>
                <a:gd name="connsiteX12" fmla="*/ 811125 w 1262835"/>
                <a:gd name="connsiteY12" fmla="*/ 952535 h 1061194"/>
                <a:gd name="connsiteX13" fmla="*/ 1140311 w 1262835"/>
                <a:gd name="connsiteY13" fmla="*/ 694720 h 1061194"/>
                <a:gd name="connsiteX14" fmla="*/ 682307 w 1262835"/>
                <a:gd name="connsiteY14" fmla="*/ 111933 h 1061194"/>
                <a:gd name="connsiteX15" fmla="*/ 98661 w 1262835"/>
                <a:gd name="connsiteY15" fmla="*/ 661664 h 1061194"/>
                <a:gd name="connsiteX16" fmla="*/ 50 w 1262835"/>
                <a:gd name="connsiteY16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806 w 1262835"/>
                <a:gd name="connsiteY8" fmla="*/ 842484 h 1061194"/>
                <a:gd name="connsiteX9" fmla="*/ 864933 w 1262835"/>
                <a:gd name="connsiteY9" fmla="*/ 685885 h 1061194"/>
                <a:gd name="connsiteX10" fmla="*/ 841457 w 1262835"/>
                <a:gd name="connsiteY10" fmla="*/ 501885 h 1061194"/>
                <a:gd name="connsiteX11" fmla="*/ 615826 w 1262835"/>
                <a:gd name="connsiteY11" fmla="*/ 485062 h 1061194"/>
                <a:gd name="connsiteX12" fmla="*/ 511474 w 1262835"/>
                <a:gd name="connsiteY12" fmla="*/ 690798 h 1061194"/>
                <a:gd name="connsiteX13" fmla="*/ 811125 w 1262835"/>
                <a:gd name="connsiteY13" fmla="*/ 952535 h 1061194"/>
                <a:gd name="connsiteX14" fmla="*/ 1140311 w 1262835"/>
                <a:gd name="connsiteY14" fmla="*/ 694720 h 1061194"/>
                <a:gd name="connsiteX15" fmla="*/ 682307 w 1262835"/>
                <a:gd name="connsiteY15" fmla="*/ 111933 h 1061194"/>
                <a:gd name="connsiteX16" fmla="*/ 98661 w 1262835"/>
                <a:gd name="connsiteY16" fmla="*/ 661664 h 1061194"/>
                <a:gd name="connsiteX17" fmla="*/ 50 w 1262835"/>
                <a:gd name="connsiteY17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806 w 1262835"/>
                <a:gd name="connsiteY8" fmla="*/ 842484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806 w 1262835"/>
                <a:gd name="connsiteY8" fmla="*/ 842484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806 w 1262835"/>
                <a:gd name="connsiteY8" fmla="*/ 842484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806 w 1262835"/>
                <a:gd name="connsiteY8" fmla="*/ 842484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31419 w 1262835"/>
                <a:gd name="connsiteY9" fmla="*/ 732627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17562 w 1262835"/>
                <a:gd name="connsiteY9" fmla="*/ 731745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17700 w 1262835"/>
                <a:gd name="connsiteY9" fmla="*/ 723161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17700 w 1262835"/>
                <a:gd name="connsiteY9" fmla="*/ 723161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17700 w 1262835"/>
                <a:gd name="connsiteY9" fmla="*/ 723161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717700 w 1262835"/>
                <a:gd name="connsiteY9" fmla="*/ 723161 h 1061194"/>
                <a:gd name="connsiteX10" fmla="*/ 864933 w 1262835"/>
                <a:gd name="connsiteY10" fmla="*/ 685885 h 1061194"/>
                <a:gd name="connsiteX11" fmla="*/ 841457 w 1262835"/>
                <a:gd name="connsiteY11" fmla="*/ 501885 h 1061194"/>
                <a:gd name="connsiteX12" fmla="*/ 615826 w 1262835"/>
                <a:gd name="connsiteY12" fmla="*/ 485062 h 1061194"/>
                <a:gd name="connsiteX13" fmla="*/ 511474 w 1262835"/>
                <a:gd name="connsiteY13" fmla="*/ 690798 h 1061194"/>
                <a:gd name="connsiteX14" fmla="*/ 811125 w 1262835"/>
                <a:gd name="connsiteY14" fmla="*/ 952535 h 1061194"/>
                <a:gd name="connsiteX15" fmla="*/ 1140311 w 1262835"/>
                <a:gd name="connsiteY15" fmla="*/ 694720 h 1061194"/>
                <a:gd name="connsiteX16" fmla="*/ 682307 w 1262835"/>
                <a:gd name="connsiteY16" fmla="*/ 111933 h 1061194"/>
                <a:gd name="connsiteX17" fmla="*/ 98661 w 1262835"/>
                <a:gd name="connsiteY17" fmla="*/ 661664 h 1061194"/>
                <a:gd name="connsiteX18" fmla="*/ 50 w 1262835"/>
                <a:gd name="connsiteY18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717700 w 1262835"/>
                <a:gd name="connsiteY10" fmla="*/ 723161 h 1061194"/>
                <a:gd name="connsiteX11" fmla="*/ 864933 w 1262835"/>
                <a:gd name="connsiteY11" fmla="*/ 685885 h 1061194"/>
                <a:gd name="connsiteX12" fmla="*/ 841457 w 1262835"/>
                <a:gd name="connsiteY12" fmla="*/ 501885 h 1061194"/>
                <a:gd name="connsiteX13" fmla="*/ 615826 w 1262835"/>
                <a:gd name="connsiteY13" fmla="*/ 485062 h 1061194"/>
                <a:gd name="connsiteX14" fmla="*/ 511474 w 1262835"/>
                <a:gd name="connsiteY14" fmla="*/ 690798 h 1061194"/>
                <a:gd name="connsiteX15" fmla="*/ 811125 w 1262835"/>
                <a:gd name="connsiteY15" fmla="*/ 952535 h 1061194"/>
                <a:gd name="connsiteX16" fmla="*/ 1140311 w 1262835"/>
                <a:gd name="connsiteY16" fmla="*/ 694720 h 1061194"/>
                <a:gd name="connsiteX17" fmla="*/ 682307 w 1262835"/>
                <a:gd name="connsiteY17" fmla="*/ 111933 h 1061194"/>
                <a:gd name="connsiteX18" fmla="*/ 98661 w 1262835"/>
                <a:gd name="connsiteY18" fmla="*/ 661664 h 1061194"/>
                <a:gd name="connsiteX19" fmla="*/ 50 w 1262835"/>
                <a:gd name="connsiteY19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717700 w 1262835"/>
                <a:gd name="connsiteY10" fmla="*/ 723161 h 1061194"/>
                <a:gd name="connsiteX11" fmla="*/ 864933 w 1262835"/>
                <a:gd name="connsiteY11" fmla="*/ 685885 h 1061194"/>
                <a:gd name="connsiteX12" fmla="*/ 841457 w 1262835"/>
                <a:gd name="connsiteY12" fmla="*/ 501885 h 1061194"/>
                <a:gd name="connsiteX13" fmla="*/ 615826 w 1262835"/>
                <a:gd name="connsiteY13" fmla="*/ 485062 h 1061194"/>
                <a:gd name="connsiteX14" fmla="*/ 511474 w 1262835"/>
                <a:gd name="connsiteY14" fmla="*/ 690798 h 1061194"/>
                <a:gd name="connsiteX15" fmla="*/ 811125 w 1262835"/>
                <a:gd name="connsiteY15" fmla="*/ 952535 h 1061194"/>
                <a:gd name="connsiteX16" fmla="*/ 1140311 w 1262835"/>
                <a:gd name="connsiteY16" fmla="*/ 694720 h 1061194"/>
                <a:gd name="connsiteX17" fmla="*/ 682307 w 1262835"/>
                <a:gd name="connsiteY17" fmla="*/ 111933 h 1061194"/>
                <a:gd name="connsiteX18" fmla="*/ 98661 w 1262835"/>
                <a:gd name="connsiteY18" fmla="*/ 661664 h 1061194"/>
                <a:gd name="connsiteX19" fmla="*/ 50 w 1262835"/>
                <a:gd name="connsiteY19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717700 w 1262835"/>
                <a:gd name="connsiteY10" fmla="*/ 723161 h 1061194"/>
                <a:gd name="connsiteX11" fmla="*/ 864933 w 1262835"/>
                <a:gd name="connsiteY11" fmla="*/ 685885 h 1061194"/>
                <a:gd name="connsiteX12" fmla="*/ 841457 w 1262835"/>
                <a:gd name="connsiteY12" fmla="*/ 501885 h 1061194"/>
                <a:gd name="connsiteX13" fmla="*/ 615826 w 1262835"/>
                <a:gd name="connsiteY13" fmla="*/ 485062 h 1061194"/>
                <a:gd name="connsiteX14" fmla="*/ 511474 w 1262835"/>
                <a:gd name="connsiteY14" fmla="*/ 690798 h 1061194"/>
                <a:gd name="connsiteX15" fmla="*/ 811125 w 1262835"/>
                <a:gd name="connsiteY15" fmla="*/ 952535 h 1061194"/>
                <a:gd name="connsiteX16" fmla="*/ 1140311 w 1262835"/>
                <a:gd name="connsiteY16" fmla="*/ 694720 h 1061194"/>
                <a:gd name="connsiteX17" fmla="*/ 682307 w 1262835"/>
                <a:gd name="connsiteY17" fmla="*/ 111933 h 1061194"/>
                <a:gd name="connsiteX18" fmla="*/ 98661 w 1262835"/>
                <a:gd name="connsiteY18" fmla="*/ 661664 h 1061194"/>
                <a:gd name="connsiteX19" fmla="*/ 50 w 1262835"/>
                <a:gd name="connsiteY19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717700 w 1262835"/>
                <a:gd name="connsiteY10" fmla="*/ 723161 h 1061194"/>
                <a:gd name="connsiteX11" fmla="*/ 864933 w 1262835"/>
                <a:gd name="connsiteY11" fmla="*/ 685885 h 1061194"/>
                <a:gd name="connsiteX12" fmla="*/ 841457 w 1262835"/>
                <a:gd name="connsiteY12" fmla="*/ 501885 h 1061194"/>
                <a:gd name="connsiteX13" fmla="*/ 615826 w 1262835"/>
                <a:gd name="connsiteY13" fmla="*/ 485062 h 1061194"/>
                <a:gd name="connsiteX14" fmla="*/ 511474 w 1262835"/>
                <a:gd name="connsiteY14" fmla="*/ 690798 h 1061194"/>
                <a:gd name="connsiteX15" fmla="*/ 811125 w 1262835"/>
                <a:gd name="connsiteY15" fmla="*/ 952535 h 1061194"/>
                <a:gd name="connsiteX16" fmla="*/ 1140311 w 1262835"/>
                <a:gd name="connsiteY16" fmla="*/ 694720 h 1061194"/>
                <a:gd name="connsiteX17" fmla="*/ 682307 w 1262835"/>
                <a:gd name="connsiteY17" fmla="*/ 111933 h 1061194"/>
                <a:gd name="connsiteX18" fmla="*/ 98661 w 1262835"/>
                <a:gd name="connsiteY18" fmla="*/ 661664 h 1061194"/>
                <a:gd name="connsiteX19" fmla="*/ 50 w 1262835"/>
                <a:gd name="connsiteY19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17700 w 1262835"/>
                <a:gd name="connsiteY11" fmla="*/ 723161 h 1061194"/>
                <a:gd name="connsiteX12" fmla="*/ 864933 w 1262835"/>
                <a:gd name="connsiteY12" fmla="*/ 685885 h 1061194"/>
                <a:gd name="connsiteX13" fmla="*/ 841457 w 1262835"/>
                <a:gd name="connsiteY13" fmla="*/ 501885 h 1061194"/>
                <a:gd name="connsiteX14" fmla="*/ 615826 w 1262835"/>
                <a:gd name="connsiteY14" fmla="*/ 485062 h 1061194"/>
                <a:gd name="connsiteX15" fmla="*/ 511474 w 1262835"/>
                <a:gd name="connsiteY15" fmla="*/ 690798 h 1061194"/>
                <a:gd name="connsiteX16" fmla="*/ 811125 w 1262835"/>
                <a:gd name="connsiteY16" fmla="*/ 952535 h 1061194"/>
                <a:gd name="connsiteX17" fmla="*/ 1140311 w 1262835"/>
                <a:gd name="connsiteY17" fmla="*/ 694720 h 1061194"/>
                <a:gd name="connsiteX18" fmla="*/ 682307 w 1262835"/>
                <a:gd name="connsiteY18" fmla="*/ 111933 h 1061194"/>
                <a:gd name="connsiteX19" fmla="*/ 98661 w 1262835"/>
                <a:gd name="connsiteY19" fmla="*/ 661664 h 1061194"/>
                <a:gd name="connsiteX20" fmla="*/ 50 w 1262835"/>
                <a:gd name="connsiteY20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744770 w 1262835"/>
                <a:gd name="connsiteY11" fmla="*/ 600075 h 1061194"/>
                <a:gd name="connsiteX12" fmla="*/ 717700 w 1262835"/>
                <a:gd name="connsiteY12" fmla="*/ 723161 h 1061194"/>
                <a:gd name="connsiteX13" fmla="*/ 864933 w 1262835"/>
                <a:gd name="connsiteY13" fmla="*/ 685885 h 1061194"/>
                <a:gd name="connsiteX14" fmla="*/ 841457 w 1262835"/>
                <a:gd name="connsiteY14" fmla="*/ 501885 h 1061194"/>
                <a:gd name="connsiteX15" fmla="*/ 615826 w 1262835"/>
                <a:gd name="connsiteY15" fmla="*/ 485062 h 1061194"/>
                <a:gd name="connsiteX16" fmla="*/ 511474 w 1262835"/>
                <a:gd name="connsiteY16" fmla="*/ 690798 h 1061194"/>
                <a:gd name="connsiteX17" fmla="*/ 811125 w 1262835"/>
                <a:gd name="connsiteY17" fmla="*/ 952535 h 1061194"/>
                <a:gd name="connsiteX18" fmla="*/ 1140311 w 1262835"/>
                <a:gd name="connsiteY18" fmla="*/ 694720 h 1061194"/>
                <a:gd name="connsiteX19" fmla="*/ 682307 w 1262835"/>
                <a:gd name="connsiteY19" fmla="*/ 111933 h 1061194"/>
                <a:gd name="connsiteX20" fmla="*/ 98661 w 1262835"/>
                <a:gd name="connsiteY20" fmla="*/ 661664 h 1061194"/>
                <a:gd name="connsiteX21" fmla="*/ 50 w 1262835"/>
                <a:gd name="connsiteY21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744770 w 1262835"/>
                <a:gd name="connsiteY12" fmla="*/ 600075 h 1061194"/>
                <a:gd name="connsiteX13" fmla="*/ 717700 w 1262835"/>
                <a:gd name="connsiteY13" fmla="*/ 723161 h 1061194"/>
                <a:gd name="connsiteX14" fmla="*/ 864933 w 1262835"/>
                <a:gd name="connsiteY14" fmla="*/ 685885 h 1061194"/>
                <a:gd name="connsiteX15" fmla="*/ 841457 w 1262835"/>
                <a:gd name="connsiteY15" fmla="*/ 501885 h 1061194"/>
                <a:gd name="connsiteX16" fmla="*/ 615826 w 1262835"/>
                <a:gd name="connsiteY16" fmla="*/ 485062 h 1061194"/>
                <a:gd name="connsiteX17" fmla="*/ 511474 w 1262835"/>
                <a:gd name="connsiteY17" fmla="*/ 690798 h 1061194"/>
                <a:gd name="connsiteX18" fmla="*/ 811125 w 1262835"/>
                <a:gd name="connsiteY18" fmla="*/ 952535 h 1061194"/>
                <a:gd name="connsiteX19" fmla="*/ 1140311 w 1262835"/>
                <a:gd name="connsiteY19" fmla="*/ 694720 h 1061194"/>
                <a:gd name="connsiteX20" fmla="*/ 682307 w 1262835"/>
                <a:gd name="connsiteY20" fmla="*/ 111933 h 1061194"/>
                <a:gd name="connsiteX21" fmla="*/ 98661 w 1262835"/>
                <a:gd name="connsiteY21" fmla="*/ 661664 h 1061194"/>
                <a:gd name="connsiteX22" fmla="*/ 50 w 1262835"/>
                <a:gd name="connsiteY22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00725 w 1262835"/>
                <a:gd name="connsiteY12" fmla="*/ 653152 h 1061194"/>
                <a:gd name="connsiteX13" fmla="*/ 744770 w 1262835"/>
                <a:gd name="connsiteY13" fmla="*/ 600075 h 1061194"/>
                <a:gd name="connsiteX14" fmla="*/ 717700 w 1262835"/>
                <a:gd name="connsiteY14" fmla="*/ 723161 h 1061194"/>
                <a:gd name="connsiteX15" fmla="*/ 864933 w 1262835"/>
                <a:gd name="connsiteY15" fmla="*/ 685885 h 1061194"/>
                <a:gd name="connsiteX16" fmla="*/ 841457 w 1262835"/>
                <a:gd name="connsiteY16" fmla="*/ 501885 h 1061194"/>
                <a:gd name="connsiteX17" fmla="*/ 615826 w 1262835"/>
                <a:gd name="connsiteY17" fmla="*/ 485062 h 1061194"/>
                <a:gd name="connsiteX18" fmla="*/ 511474 w 1262835"/>
                <a:gd name="connsiteY18" fmla="*/ 690798 h 1061194"/>
                <a:gd name="connsiteX19" fmla="*/ 811125 w 1262835"/>
                <a:gd name="connsiteY19" fmla="*/ 952535 h 1061194"/>
                <a:gd name="connsiteX20" fmla="*/ 1140311 w 1262835"/>
                <a:gd name="connsiteY20" fmla="*/ 694720 h 1061194"/>
                <a:gd name="connsiteX21" fmla="*/ 682307 w 1262835"/>
                <a:gd name="connsiteY21" fmla="*/ 111933 h 1061194"/>
                <a:gd name="connsiteX22" fmla="*/ 98661 w 1262835"/>
                <a:gd name="connsiteY22" fmla="*/ 661664 h 1061194"/>
                <a:gd name="connsiteX23" fmla="*/ 50 w 1262835"/>
                <a:gd name="connsiteY23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00725 w 1262835"/>
                <a:gd name="connsiteY12" fmla="*/ 653152 h 1061194"/>
                <a:gd name="connsiteX13" fmla="*/ 744770 w 1262835"/>
                <a:gd name="connsiteY13" fmla="*/ 600075 h 1061194"/>
                <a:gd name="connsiteX14" fmla="*/ 717700 w 1262835"/>
                <a:gd name="connsiteY14" fmla="*/ 723161 h 1061194"/>
                <a:gd name="connsiteX15" fmla="*/ 864933 w 1262835"/>
                <a:gd name="connsiteY15" fmla="*/ 685885 h 1061194"/>
                <a:gd name="connsiteX16" fmla="*/ 841457 w 1262835"/>
                <a:gd name="connsiteY16" fmla="*/ 501885 h 1061194"/>
                <a:gd name="connsiteX17" fmla="*/ 615826 w 1262835"/>
                <a:gd name="connsiteY17" fmla="*/ 485062 h 1061194"/>
                <a:gd name="connsiteX18" fmla="*/ 511474 w 1262835"/>
                <a:gd name="connsiteY18" fmla="*/ 690798 h 1061194"/>
                <a:gd name="connsiteX19" fmla="*/ 811125 w 1262835"/>
                <a:gd name="connsiteY19" fmla="*/ 952535 h 1061194"/>
                <a:gd name="connsiteX20" fmla="*/ 1140311 w 1262835"/>
                <a:gd name="connsiteY20" fmla="*/ 694720 h 1061194"/>
                <a:gd name="connsiteX21" fmla="*/ 682307 w 1262835"/>
                <a:gd name="connsiteY21" fmla="*/ 111933 h 1061194"/>
                <a:gd name="connsiteX22" fmla="*/ 98661 w 1262835"/>
                <a:gd name="connsiteY22" fmla="*/ 661664 h 1061194"/>
                <a:gd name="connsiteX23" fmla="*/ 50 w 1262835"/>
                <a:gd name="connsiteY23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00725 w 1262835"/>
                <a:gd name="connsiteY12" fmla="*/ 653152 h 1061194"/>
                <a:gd name="connsiteX13" fmla="*/ 744770 w 1262835"/>
                <a:gd name="connsiteY13" fmla="*/ 600075 h 1061194"/>
                <a:gd name="connsiteX14" fmla="*/ 717700 w 1262835"/>
                <a:gd name="connsiteY14" fmla="*/ 723161 h 1061194"/>
                <a:gd name="connsiteX15" fmla="*/ 864933 w 1262835"/>
                <a:gd name="connsiteY15" fmla="*/ 685885 h 1061194"/>
                <a:gd name="connsiteX16" fmla="*/ 841457 w 1262835"/>
                <a:gd name="connsiteY16" fmla="*/ 501885 h 1061194"/>
                <a:gd name="connsiteX17" fmla="*/ 615826 w 1262835"/>
                <a:gd name="connsiteY17" fmla="*/ 485062 h 1061194"/>
                <a:gd name="connsiteX18" fmla="*/ 511474 w 1262835"/>
                <a:gd name="connsiteY18" fmla="*/ 690798 h 1061194"/>
                <a:gd name="connsiteX19" fmla="*/ 811125 w 1262835"/>
                <a:gd name="connsiteY19" fmla="*/ 952535 h 1061194"/>
                <a:gd name="connsiteX20" fmla="*/ 1140311 w 1262835"/>
                <a:gd name="connsiteY20" fmla="*/ 694720 h 1061194"/>
                <a:gd name="connsiteX21" fmla="*/ 682307 w 1262835"/>
                <a:gd name="connsiteY21" fmla="*/ 111933 h 1061194"/>
                <a:gd name="connsiteX22" fmla="*/ 98661 w 1262835"/>
                <a:gd name="connsiteY22" fmla="*/ 661664 h 1061194"/>
                <a:gd name="connsiteX23" fmla="*/ 50 w 1262835"/>
                <a:gd name="connsiteY23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9951 w 1262835"/>
                <a:gd name="connsiteY12" fmla="*/ 619913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9951 w 1262835"/>
                <a:gd name="connsiteY12" fmla="*/ 619913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9951 w 1262835"/>
                <a:gd name="connsiteY12" fmla="*/ 619913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4276 w 1262835"/>
                <a:gd name="connsiteY11" fmla="*/ 513838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8196 w 1262835"/>
                <a:gd name="connsiteY11" fmla="*/ 516544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8196 w 1262835"/>
                <a:gd name="connsiteY11" fmla="*/ 516544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2835"/>
                <a:gd name="connsiteY0" fmla="*/ 623818 h 1061194"/>
                <a:gd name="connsiteX1" fmla="*/ 618846 w 1262835"/>
                <a:gd name="connsiteY1" fmla="*/ 13025 h 1061194"/>
                <a:gd name="connsiteX2" fmla="*/ 1242180 w 1262835"/>
                <a:gd name="connsiteY2" fmla="*/ 693806 h 1061194"/>
                <a:gd name="connsiteX3" fmla="*/ 820021 w 1262835"/>
                <a:gd name="connsiteY3" fmla="*/ 1057041 h 1061194"/>
                <a:gd name="connsiteX4" fmla="*/ 456943 w 1262835"/>
                <a:gd name="connsiteY4" fmla="*/ 878835 h 1061194"/>
                <a:gd name="connsiteX5" fmla="*/ 519377 w 1262835"/>
                <a:gd name="connsiteY5" fmla="*/ 444547 h 1061194"/>
                <a:gd name="connsiteX6" fmla="*/ 891436 w 1262835"/>
                <a:gd name="connsiteY6" fmla="*/ 391715 h 1061194"/>
                <a:gd name="connsiteX7" fmla="*/ 981609 w 1262835"/>
                <a:gd name="connsiteY7" fmla="*/ 659348 h 1061194"/>
                <a:gd name="connsiteX8" fmla="*/ 785198 w 1262835"/>
                <a:gd name="connsiteY8" fmla="*/ 839172 h 1061194"/>
                <a:gd name="connsiteX9" fmla="*/ 615212 w 1262835"/>
                <a:gd name="connsiteY9" fmla="*/ 771059 h 1061194"/>
                <a:gd name="connsiteX10" fmla="*/ 609925 w 1262835"/>
                <a:gd name="connsiteY10" fmla="*/ 564891 h 1061194"/>
                <a:gd name="connsiteX11" fmla="*/ 808196 w 1262835"/>
                <a:gd name="connsiteY11" fmla="*/ 516544 h 1061194"/>
                <a:gd name="connsiteX12" fmla="*/ 866639 w 1262835"/>
                <a:gd name="connsiteY12" fmla="*/ 620521 h 1061194"/>
                <a:gd name="connsiteX13" fmla="*/ 800725 w 1262835"/>
                <a:gd name="connsiteY13" fmla="*/ 653152 h 1061194"/>
                <a:gd name="connsiteX14" fmla="*/ 744770 w 1262835"/>
                <a:gd name="connsiteY14" fmla="*/ 600075 h 1061194"/>
                <a:gd name="connsiteX15" fmla="*/ 717700 w 1262835"/>
                <a:gd name="connsiteY15" fmla="*/ 723161 h 1061194"/>
                <a:gd name="connsiteX16" fmla="*/ 864933 w 1262835"/>
                <a:gd name="connsiteY16" fmla="*/ 685885 h 1061194"/>
                <a:gd name="connsiteX17" fmla="*/ 841457 w 1262835"/>
                <a:gd name="connsiteY17" fmla="*/ 501885 h 1061194"/>
                <a:gd name="connsiteX18" fmla="*/ 615826 w 1262835"/>
                <a:gd name="connsiteY18" fmla="*/ 485062 h 1061194"/>
                <a:gd name="connsiteX19" fmla="*/ 511474 w 1262835"/>
                <a:gd name="connsiteY19" fmla="*/ 690798 h 1061194"/>
                <a:gd name="connsiteX20" fmla="*/ 811125 w 1262835"/>
                <a:gd name="connsiteY20" fmla="*/ 952535 h 1061194"/>
                <a:gd name="connsiteX21" fmla="*/ 1140311 w 1262835"/>
                <a:gd name="connsiteY21" fmla="*/ 694720 h 1061194"/>
                <a:gd name="connsiteX22" fmla="*/ 682307 w 1262835"/>
                <a:gd name="connsiteY22" fmla="*/ 111933 h 1061194"/>
                <a:gd name="connsiteX23" fmla="*/ 98661 w 1262835"/>
                <a:gd name="connsiteY23" fmla="*/ 661664 h 1061194"/>
                <a:gd name="connsiteX24" fmla="*/ 50 w 1262835"/>
                <a:gd name="connsiteY24" fmla="*/ 623818 h 1061194"/>
                <a:gd name="connsiteX0" fmla="*/ 50 w 1263085"/>
                <a:gd name="connsiteY0" fmla="*/ 619126 h 1056502"/>
                <a:gd name="connsiteX1" fmla="*/ 618846 w 1263085"/>
                <a:gd name="connsiteY1" fmla="*/ 8333 h 1056502"/>
                <a:gd name="connsiteX2" fmla="*/ 1242180 w 1263085"/>
                <a:gd name="connsiteY2" fmla="*/ 689114 h 1056502"/>
                <a:gd name="connsiteX3" fmla="*/ 820021 w 1263085"/>
                <a:gd name="connsiteY3" fmla="*/ 1052349 h 1056502"/>
                <a:gd name="connsiteX4" fmla="*/ 456943 w 1263085"/>
                <a:gd name="connsiteY4" fmla="*/ 874143 h 1056502"/>
                <a:gd name="connsiteX5" fmla="*/ 519377 w 1263085"/>
                <a:gd name="connsiteY5" fmla="*/ 439855 h 1056502"/>
                <a:gd name="connsiteX6" fmla="*/ 891436 w 1263085"/>
                <a:gd name="connsiteY6" fmla="*/ 387023 h 1056502"/>
                <a:gd name="connsiteX7" fmla="*/ 981609 w 1263085"/>
                <a:gd name="connsiteY7" fmla="*/ 654656 h 1056502"/>
                <a:gd name="connsiteX8" fmla="*/ 785198 w 1263085"/>
                <a:gd name="connsiteY8" fmla="*/ 834480 h 1056502"/>
                <a:gd name="connsiteX9" fmla="*/ 615212 w 1263085"/>
                <a:gd name="connsiteY9" fmla="*/ 766367 h 1056502"/>
                <a:gd name="connsiteX10" fmla="*/ 609925 w 1263085"/>
                <a:gd name="connsiteY10" fmla="*/ 560199 h 1056502"/>
                <a:gd name="connsiteX11" fmla="*/ 808196 w 1263085"/>
                <a:gd name="connsiteY11" fmla="*/ 511852 h 1056502"/>
                <a:gd name="connsiteX12" fmla="*/ 866639 w 1263085"/>
                <a:gd name="connsiteY12" fmla="*/ 615829 h 1056502"/>
                <a:gd name="connsiteX13" fmla="*/ 800725 w 1263085"/>
                <a:gd name="connsiteY13" fmla="*/ 648460 h 1056502"/>
                <a:gd name="connsiteX14" fmla="*/ 744770 w 1263085"/>
                <a:gd name="connsiteY14" fmla="*/ 595383 h 1056502"/>
                <a:gd name="connsiteX15" fmla="*/ 717700 w 1263085"/>
                <a:gd name="connsiteY15" fmla="*/ 718469 h 1056502"/>
                <a:gd name="connsiteX16" fmla="*/ 864933 w 1263085"/>
                <a:gd name="connsiteY16" fmla="*/ 681193 h 1056502"/>
                <a:gd name="connsiteX17" fmla="*/ 841457 w 1263085"/>
                <a:gd name="connsiteY17" fmla="*/ 497193 h 1056502"/>
                <a:gd name="connsiteX18" fmla="*/ 615826 w 1263085"/>
                <a:gd name="connsiteY18" fmla="*/ 480370 h 1056502"/>
                <a:gd name="connsiteX19" fmla="*/ 511474 w 1263085"/>
                <a:gd name="connsiteY19" fmla="*/ 686106 h 1056502"/>
                <a:gd name="connsiteX20" fmla="*/ 811125 w 1263085"/>
                <a:gd name="connsiteY20" fmla="*/ 947843 h 1056502"/>
                <a:gd name="connsiteX21" fmla="*/ 1140311 w 1263085"/>
                <a:gd name="connsiteY21" fmla="*/ 690028 h 1056502"/>
                <a:gd name="connsiteX22" fmla="*/ 682307 w 1263085"/>
                <a:gd name="connsiteY22" fmla="*/ 107241 h 1056502"/>
                <a:gd name="connsiteX23" fmla="*/ 98661 w 1263085"/>
                <a:gd name="connsiteY23" fmla="*/ 656972 h 1056502"/>
                <a:gd name="connsiteX24" fmla="*/ 50 w 1263085"/>
                <a:gd name="connsiteY24" fmla="*/ 619126 h 1056502"/>
                <a:gd name="connsiteX0" fmla="*/ 50 w 1259187"/>
                <a:gd name="connsiteY0" fmla="*/ 619948 h 1057324"/>
                <a:gd name="connsiteX1" fmla="*/ 618846 w 1259187"/>
                <a:gd name="connsiteY1" fmla="*/ 9155 h 1057324"/>
                <a:gd name="connsiteX2" fmla="*/ 1242180 w 1259187"/>
                <a:gd name="connsiteY2" fmla="*/ 689936 h 1057324"/>
                <a:gd name="connsiteX3" fmla="*/ 820021 w 1259187"/>
                <a:gd name="connsiteY3" fmla="*/ 1053171 h 1057324"/>
                <a:gd name="connsiteX4" fmla="*/ 456943 w 1259187"/>
                <a:gd name="connsiteY4" fmla="*/ 874965 h 1057324"/>
                <a:gd name="connsiteX5" fmla="*/ 519377 w 1259187"/>
                <a:gd name="connsiteY5" fmla="*/ 440677 h 1057324"/>
                <a:gd name="connsiteX6" fmla="*/ 891436 w 1259187"/>
                <a:gd name="connsiteY6" fmla="*/ 387845 h 1057324"/>
                <a:gd name="connsiteX7" fmla="*/ 981609 w 1259187"/>
                <a:gd name="connsiteY7" fmla="*/ 655478 h 1057324"/>
                <a:gd name="connsiteX8" fmla="*/ 785198 w 1259187"/>
                <a:gd name="connsiteY8" fmla="*/ 835302 h 1057324"/>
                <a:gd name="connsiteX9" fmla="*/ 615212 w 1259187"/>
                <a:gd name="connsiteY9" fmla="*/ 767189 h 1057324"/>
                <a:gd name="connsiteX10" fmla="*/ 609925 w 1259187"/>
                <a:gd name="connsiteY10" fmla="*/ 561021 h 1057324"/>
                <a:gd name="connsiteX11" fmla="*/ 808196 w 1259187"/>
                <a:gd name="connsiteY11" fmla="*/ 512674 h 1057324"/>
                <a:gd name="connsiteX12" fmla="*/ 866639 w 1259187"/>
                <a:gd name="connsiteY12" fmla="*/ 616651 h 1057324"/>
                <a:gd name="connsiteX13" fmla="*/ 800725 w 1259187"/>
                <a:gd name="connsiteY13" fmla="*/ 649282 h 1057324"/>
                <a:gd name="connsiteX14" fmla="*/ 744770 w 1259187"/>
                <a:gd name="connsiteY14" fmla="*/ 596205 h 1057324"/>
                <a:gd name="connsiteX15" fmla="*/ 717700 w 1259187"/>
                <a:gd name="connsiteY15" fmla="*/ 719291 h 1057324"/>
                <a:gd name="connsiteX16" fmla="*/ 864933 w 1259187"/>
                <a:gd name="connsiteY16" fmla="*/ 682015 h 1057324"/>
                <a:gd name="connsiteX17" fmla="*/ 841457 w 1259187"/>
                <a:gd name="connsiteY17" fmla="*/ 498015 h 1057324"/>
                <a:gd name="connsiteX18" fmla="*/ 615826 w 1259187"/>
                <a:gd name="connsiteY18" fmla="*/ 481192 h 1057324"/>
                <a:gd name="connsiteX19" fmla="*/ 511474 w 1259187"/>
                <a:gd name="connsiteY19" fmla="*/ 686928 h 1057324"/>
                <a:gd name="connsiteX20" fmla="*/ 811125 w 1259187"/>
                <a:gd name="connsiteY20" fmla="*/ 948665 h 1057324"/>
                <a:gd name="connsiteX21" fmla="*/ 1140311 w 1259187"/>
                <a:gd name="connsiteY21" fmla="*/ 690850 h 1057324"/>
                <a:gd name="connsiteX22" fmla="*/ 682307 w 1259187"/>
                <a:gd name="connsiteY22" fmla="*/ 108063 h 1057324"/>
                <a:gd name="connsiteX23" fmla="*/ 98661 w 1259187"/>
                <a:gd name="connsiteY23" fmla="*/ 657794 h 1057324"/>
                <a:gd name="connsiteX24" fmla="*/ 50 w 1259187"/>
                <a:gd name="connsiteY24" fmla="*/ 619948 h 1057324"/>
                <a:gd name="connsiteX0" fmla="*/ 50 w 1259187"/>
                <a:gd name="connsiteY0" fmla="*/ 619948 h 1057324"/>
                <a:gd name="connsiteX1" fmla="*/ 618846 w 1259187"/>
                <a:gd name="connsiteY1" fmla="*/ 9155 h 1057324"/>
                <a:gd name="connsiteX2" fmla="*/ 1242180 w 1259187"/>
                <a:gd name="connsiteY2" fmla="*/ 689936 h 1057324"/>
                <a:gd name="connsiteX3" fmla="*/ 820021 w 1259187"/>
                <a:gd name="connsiteY3" fmla="*/ 1053171 h 1057324"/>
                <a:gd name="connsiteX4" fmla="*/ 456943 w 1259187"/>
                <a:gd name="connsiteY4" fmla="*/ 874965 h 1057324"/>
                <a:gd name="connsiteX5" fmla="*/ 519377 w 1259187"/>
                <a:gd name="connsiteY5" fmla="*/ 440677 h 1057324"/>
                <a:gd name="connsiteX6" fmla="*/ 891436 w 1259187"/>
                <a:gd name="connsiteY6" fmla="*/ 387845 h 1057324"/>
                <a:gd name="connsiteX7" fmla="*/ 981609 w 1259187"/>
                <a:gd name="connsiteY7" fmla="*/ 655478 h 1057324"/>
                <a:gd name="connsiteX8" fmla="*/ 785198 w 1259187"/>
                <a:gd name="connsiteY8" fmla="*/ 835302 h 1057324"/>
                <a:gd name="connsiteX9" fmla="*/ 615212 w 1259187"/>
                <a:gd name="connsiteY9" fmla="*/ 767189 h 1057324"/>
                <a:gd name="connsiteX10" fmla="*/ 609925 w 1259187"/>
                <a:gd name="connsiteY10" fmla="*/ 561021 h 1057324"/>
                <a:gd name="connsiteX11" fmla="*/ 808196 w 1259187"/>
                <a:gd name="connsiteY11" fmla="*/ 512674 h 1057324"/>
                <a:gd name="connsiteX12" fmla="*/ 866639 w 1259187"/>
                <a:gd name="connsiteY12" fmla="*/ 616651 h 1057324"/>
                <a:gd name="connsiteX13" fmla="*/ 800725 w 1259187"/>
                <a:gd name="connsiteY13" fmla="*/ 649282 h 1057324"/>
                <a:gd name="connsiteX14" fmla="*/ 744770 w 1259187"/>
                <a:gd name="connsiteY14" fmla="*/ 596205 h 1057324"/>
                <a:gd name="connsiteX15" fmla="*/ 717700 w 1259187"/>
                <a:gd name="connsiteY15" fmla="*/ 719291 h 1057324"/>
                <a:gd name="connsiteX16" fmla="*/ 864933 w 1259187"/>
                <a:gd name="connsiteY16" fmla="*/ 682015 h 1057324"/>
                <a:gd name="connsiteX17" fmla="*/ 841457 w 1259187"/>
                <a:gd name="connsiteY17" fmla="*/ 498015 h 1057324"/>
                <a:gd name="connsiteX18" fmla="*/ 615826 w 1259187"/>
                <a:gd name="connsiteY18" fmla="*/ 481192 h 1057324"/>
                <a:gd name="connsiteX19" fmla="*/ 511474 w 1259187"/>
                <a:gd name="connsiteY19" fmla="*/ 686928 h 1057324"/>
                <a:gd name="connsiteX20" fmla="*/ 811125 w 1259187"/>
                <a:gd name="connsiteY20" fmla="*/ 948665 h 1057324"/>
                <a:gd name="connsiteX21" fmla="*/ 1140311 w 1259187"/>
                <a:gd name="connsiteY21" fmla="*/ 690850 h 1057324"/>
                <a:gd name="connsiteX22" fmla="*/ 682307 w 1259187"/>
                <a:gd name="connsiteY22" fmla="*/ 108063 h 1057324"/>
                <a:gd name="connsiteX23" fmla="*/ 98661 w 1259187"/>
                <a:gd name="connsiteY23" fmla="*/ 657794 h 1057324"/>
                <a:gd name="connsiteX24" fmla="*/ 50 w 1259187"/>
                <a:gd name="connsiteY24" fmla="*/ 619948 h 1057324"/>
                <a:gd name="connsiteX0" fmla="*/ 50 w 1256703"/>
                <a:gd name="connsiteY0" fmla="*/ 620080 h 1057456"/>
                <a:gd name="connsiteX1" fmla="*/ 618846 w 1256703"/>
                <a:gd name="connsiteY1" fmla="*/ 9287 h 1057456"/>
                <a:gd name="connsiteX2" fmla="*/ 1239612 w 1256703"/>
                <a:gd name="connsiteY2" fmla="*/ 685403 h 1057456"/>
                <a:gd name="connsiteX3" fmla="*/ 820021 w 1256703"/>
                <a:gd name="connsiteY3" fmla="*/ 1053303 h 1057456"/>
                <a:gd name="connsiteX4" fmla="*/ 456943 w 1256703"/>
                <a:gd name="connsiteY4" fmla="*/ 875097 h 1057456"/>
                <a:gd name="connsiteX5" fmla="*/ 519377 w 1256703"/>
                <a:gd name="connsiteY5" fmla="*/ 440809 h 1057456"/>
                <a:gd name="connsiteX6" fmla="*/ 891436 w 1256703"/>
                <a:gd name="connsiteY6" fmla="*/ 387977 h 1057456"/>
                <a:gd name="connsiteX7" fmla="*/ 981609 w 1256703"/>
                <a:gd name="connsiteY7" fmla="*/ 655610 h 1057456"/>
                <a:gd name="connsiteX8" fmla="*/ 785198 w 1256703"/>
                <a:gd name="connsiteY8" fmla="*/ 835434 h 1057456"/>
                <a:gd name="connsiteX9" fmla="*/ 615212 w 1256703"/>
                <a:gd name="connsiteY9" fmla="*/ 767321 h 1057456"/>
                <a:gd name="connsiteX10" fmla="*/ 609925 w 1256703"/>
                <a:gd name="connsiteY10" fmla="*/ 561153 h 1057456"/>
                <a:gd name="connsiteX11" fmla="*/ 808196 w 1256703"/>
                <a:gd name="connsiteY11" fmla="*/ 512806 h 1057456"/>
                <a:gd name="connsiteX12" fmla="*/ 866639 w 1256703"/>
                <a:gd name="connsiteY12" fmla="*/ 616783 h 1057456"/>
                <a:gd name="connsiteX13" fmla="*/ 800725 w 1256703"/>
                <a:gd name="connsiteY13" fmla="*/ 649414 h 1057456"/>
                <a:gd name="connsiteX14" fmla="*/ 744770 w 1256703"/>
                <a:gd name="connsiteY14" fmla="*/ 596337 h 1057456"/>
                <a:gd name="connsiteX15" fmla="*/ 717700 w 1256703"/>
                <a:gd name="connsiteY15" fmla="*/ 719423 h 1057456"/>
                <a:gd name="connsiteX16" fmla="*/ 864933 w 1256703"/>
                <a:gd name="connsiteY16" fmla="*/ 682147 h 1057456"/>
                <a:gd name="connsiteX17" fmla="*/ 841457 w 1256703"/>
                <a:gd name="connsiteY17" fmla="*/ 498147 h 1057456"/>
                <a:gd name="connsiteX18" fmla="*/ 615826 w 1256703"/>
                <a:gd name="connsiteY18" fmla="*/ 481324 h 1057456"/>
                <a:gd name="connsiteX19" fmla="*/ 511474 w 1256703"/>
                <a:gd name="connsiteY19" fmla="*/ 687060 h 1057456"/>
                <a:gd name="connsiteX20" fmla="*/ 811125 w 1256703"/>
                <a:gd name="connsiteY20" fmla="*/ 948797 h 1057456"/>
                <a:gd name="connsiteX21" fmla="*/ 1140311 w 1256703"/>
                <a:gd name="connsiteY21" fmla="*/ 690982 h 1057456"/>
                <a:gd name="connsiteX22" fmla="*/ 682307 w 1256703"/>
                <a:gd name="connsiteY22" fmla="*/ 108195 h 1057456"/>
                <a:gd name="connsiteX23" fmla="*/ 98661 w 1256703"/>
                <a:gd name="connsiteY23" fmla="*/ 657926 h 1057456"/>
                <a:gd name="connsiteX24" fmla="*/ 50 w 1256703"/>
                <a:gd name="connsiteY24" fmla="*/ 620080 h 1057456"/>
                <a:gd name="connsiteX0" fmla="*/ 50 w 1256703"/>
                <a:gd name="connsiteY0" fmla="*/ 620080 h 1057456"/>
                <a:gd name="connsiteX1" fmla="*/ 618846 w 1256703"/>
                <a:gd name="connsiteY1" fmla="*/ 9287 h 1057456"/>
                <a:gd name="connsiteX2" fmla="*/ 1239612 w 1256703"/>
                <a:gd name="connsiteY2" fmla="*/ 685403 h 1057456"/>
                <a:gd name="connsiteX3" fmla="*/ 820021 w 1256703"/>
                <a:gd name="connsiteY3" fmla="*/ 1053303 h 1057456"/>
                <a:gd name="connsiteX4" fmla="*/ 456943 w 1256703"/>
                <a:gd name="connsiteY4" fmla="*/ 875097 h 1057456"/>
                <a:gd name="connsiteX5" fmla="*/ 519377 w 1256703"/>
                <a:gd name="connsiteY5" fmla="*/ 440809 h 1057456"/>
                <a:gd name="connsiteX6" fmla="*/ 891436 w 1256703"/>
                <a:gd name="connsiteY6" fmla="*/ 387977 h 1057456"/>
                <a:gd name="connsiteX7" fmla="*/ 981609 w 1256703"/>
                <a:gd name="connsiteY7" fmla="*/ 655610 h 1057456"/>
                <a:gd name="connsiteX8" fmla="*/ 785198 w 1256703"/>
                <a:gd name="connsiteY8" fmla="*/ 835434 h 1057456"/>
                <a:gd name="connsiteX9" fmla="*/ 615212 w 1256703"/>
                <a:gd name="connsiteY9" fmla="*/ 767321 h 1057456"/>
                <a:gd name="connsiteX10" fmla="*/ 609925 w 1256703"/>
                <a:gd name="connsiteY10" fmla="*/ 561153 h 1057456"/>
                <a:gd name="connsiteX11" fmla="*/ 808196 w 1256703"/>
                <a:gd name="connsiteY11" fmla="*/ 512806 h 1057456"/>
                <a:gd name="connsiteX12" fmla="*/ 866639 w 1256703"/>
                <a:gd name="connsiteY12" fmla="*/ 616783 h 1057456"/>
                <a:gd name="connsiteX13" fmla="*/ 800725 w 1256703"/>
                <a:gd name="connsiteY13" fmla="*/ 649414 h 1057456"/>
                <a:gd name="connsiteX14" fmla="*/ 744770 w 1256703"/>
                <a:gd name="connsiteY14" fmla="*/ 596337 h 1057456"/>
                <a:gd name="connsiteX15" fmla="*/ 717700 w 1256703"/>
                <a:gd name="connsiteY15" fmla="*/ 719423 h 1057456"/>
                <a:gd name="connsiteX16" fmla="*/ 864933 w 1256703"/>
                <a:gd name="connsiteY16" fmla="*/ 682147 h 1057456"/>
                <a:gd name="connsiteX17" fmla="*/ 841457 w 1256703"/>
                <a:gd name="connsiteY17" fmla="*/ 498147 h 1057456"/>
                <a:gd name="connsiteX18" fmla="*/ 615826 w 1256703"/>
                <a:gd name="connsiteY18" fmla="*/ 481324 h 1057456"/>
                <a:gd name="connsiteX19" fmla="*/ 511474 w 1256703"/>
                <a:gd name="connsiteY19" fmla="*/ 687060 h 1057456"/>
                <a:gd name="connsiteX20" fmla="*/ 811125 w 1256703"/>
                <a:gd name="connsiteY20" fmla="*/ 948797 h 1057456"/>
                <a:gd name="connsiteX21" fmla="*/ 1140311 w 1256703"/>
                <a:gd name="connsiteY21" fmla="*/ 690982 h 1057456"/>
                <a:gd name="connsiteX22" fmla="*/ 682307 w 1256703"/>
                <a:gd name="connsiteY22" fmla="*/ 108195 h 1057456"/>
                <a:gd name="connsiteX23" fmla="*/ 98661 w 1256703"/>
                <a:gd name="connsiteY23" fmla="*/ 657926 h 1057456"/>
                <a:gd name="connsiteX24" fmla="*/ 50 w 1256703"/>
                <a:gd name="connsiteY24" fmla="*/ 620080 h 1057456"/>
                <a:gd name="connsiteX0" fmla="*/ 50 w 1263432"/>
                <a:gd name="connsiteY0" fmla="*/ 619485 h 1056861"/>
                <a:gd name="connsiteX1" fmla="*/ 618846 w 1263432"/>
                <a:gd name="connsiteY1" fmla="*/ 8692 h 1056861"/>
                <a:gd name="connsiteX2" fmla="*/ 1239612 w 1263432"/>
                <a:gd name="connsiteY2" fmla="*/ 684808 h 1056861"/>
                <a:gd name="connsiteX3" fmla="*/ 820021 w 1263432"/>
                <a:gd name="connsiteY3" fmla="*/ 1052708 h 1056861"/>
                <a:gd name="connsiteX4" fmla="*/ 456943 w 1263432"/>
                <a:gd name="connsiteY4" fmla="*/ 874502 h 1056861"/>
                <a:gd name="connsiteX5" fmla="*/ 519377 w 1263432"/>
                <a:gd name="connsiteY5" fmla="*/ 440214 h 1056861"/>
                <a:gd name="connsiteX6" fmla="*/ 891436 w 1263432"/>
                <a:gd name="connsiteY6" fmla="*/ 387382 h 1056861"/>
                <a:gd name="connsiteX7" fmla="*/ 981609 w 1263432"/>
                <a:gd name="connsiteY7" fmla="*/ 655015 h 1056861"/>
                <a:gd name="connsiteX8" fmla="*/ 785198 w 1263432"/>
                <a:gd name="connsiteY8" fmla="*/ 834839 h 1056861"/>
                <a:gd name="connsiteX9" fmla="*/ 615212 w 1263432"/>
                <a:gd name="connsiteY9" fmla="*/ 766726 h 1056861"/>
                <a:gd name="connsiteX10" fmla="*/ 609925 w 1263432"/>
                <a:gd name="connsiteY10" fmla="*/ 560558 h 1056861"/>
                <a:gd name="connsiteX11" fmla="*/ 808196 w 1263432"/>
                <a:gd name="connsiteY11" fmla="*/ 512211 h 1056861"/>
                <a:gd name="connsiteX12" fmla="*/ 866639 w 1263432"/>
                <a:gd name="connsiteY12" fmla="*/ 616188 h 1056861"/>
                <a:gd name="connsiteX13" fmla="*/ 800725 w 1263432"/>
                <a:gd name="connsiteY13" fmla="*/ 648819 h 1056861"/>
                <a:gd name="connsiteX14" fmla="*/ 744770 w 1263432"/>
                <a:gd name="connsiteY14" fmla="*/ 595742 h 1056861"/>
                <a:gd name="connsiteX15" fmla="*/ 717700 w 1263432"/>
                <a:gd name="connsiteY15" fmla="*/ 718828 h 1056861"/>
                <a:gd name="connsiteX16" fmla="*/ 864933 w 1263432"/>
                <a:gd name="connsiteY16" fmla="*/ 681552 h 1056861"/>
                <a:gd name="connsiteX17" fmla="*/ 841457 w 1263432"/>
                <a:gd name="connsiteY17" fmla="*/ 497552 h 1056861"/>
                <a:gd name="connsiteX18" fmla="*/ 615826 w 1263432"/>
                <a:gd name="connsiteY18" fmla="*/ 480729 h 1056861"/>
                <a:gd name="connsiteX19" fmla="*/ 511474 w 1263432"/>
                <a:gd name="connsiteY19" fmla="*/ 686465 h 1056861"/>
                <a:gd name="connsiteX20" fmla="*/ 811125 w 1263432"/>
                <a:gd name="connsiteY20" fmla="*/ 948202 h 1056861"/>
                <a:gd name="connsiteX21" fmla="*/ 1140311 w 1263432"/>
                <a:gd name="connsiteY21" fmla="*/ 690387 h 1056861"/>
                <a:gd name="connsiteX22" fmla="*/ 682307 w 1263432"/>
                <a:gd name="connsiteY22" fmla="*/ 107600 h 1056861"/>
                <a:gd name="connsiteX23" fmla="*/ 98661 w 1263432"/>
                <a:gd name="connsiteY23" fmla="*/ 657331 h 1056861"/>
                <a:gd name="connsiteX24" fmla="*/ 50 w 1263432"/>
                <a:gd name="connsiteY24" fmla="*/ 619485 h 1056861"/>
                <a:gd name="connsiteX0" fmla="*/ 50 w 1259255"/>
                <a:gd name="connsiteY0" fmla="*/ 619672 h 1057048"/>
                <a:gd name="connsiteX1" fmla="*/ 618846 w 1259255"/>
                <a:gd name="connsiteY1" fmla="*/ 8879 h 1057048"/>
                <a:gd name="connsiteX2" fmla="*/ 1239612 w 1259255"/>
                <a:gd name="connsiteY2" fmla="*/ 684995 h 1057048"/>
                <a:gd name="connsiteX3" fmla="*/ 820021 w 1259255"/>
                <a:gd name="connsiteY3" fmla="*/ 1052895 h 1057048"/>
                <a:gd name="connsiteX4" fmla="*/ 456943 w 1259255"/>
                <a:gd name="connsiteY4" fmla="*/ 874689 h 1057048"/>
                <a:gd name="connsiteX5" fmla="*/ 519377 w 1259255"/>
                <a:gd name="connsiteY5" fmla="*/ 440401 h 1057048"/>
                <a:gd name="connsiteX6" fmla="*/ 891436 w 1259255"/>
                <a:gd name="connsiteY6" fmla="*/ 387569 h 1057048"/>
                <a:gd name="connsiteX7" fmla="*/ 981609 w 1259255"/>
                <a:gd name="connsiteY7" fmla="*/ 655202 h 1057048"/>
                <a:gd name="connsiteX8" fmla="*/ 785198 w 1259255"/>
                <a:gd name="connsiteY8" fmla="*/ 835026 h 1057048"/>
                <a:gd name="connsiteX9" fmla="*/ 615212 w 1259255"/>
                <a:gd name="connsiteY9" fmla="*/ 766913 h 1057048"/>
                <a:gd name="connsiteX10" fmla="*/ 609925 w 1259255"/>
                <a:gd name="connsiteY10" fmla="*/ 560745 h 1057048"/>
                <a:gd name="connsiteX11" fmla="*/ 808196 w 1259255"/>
                <a:gd name="connsiteY11" fmla="*/ 512398 h 1057048"/>
                <a:gd name="connsiteX12" fmla="*/ 866639 w 1259255"/>
                <a:gd name="connsiteY12" fmla="*/ 616375 h 1057048"/>
                <a:gd name="connsiteX13" fmla="*/ 800725 w 1259255"/>
                <a:gd name="connsiteY13" fmla="*/ 649006 h 1057048"/>
                <a:gd name="connsiteX14" fmla="*/ 744770 w 1259255"/>
                <a:gd name="connsiteY14" fmla="*/ 595929 h 1057048"/>
                <a:gd name="connsiteX15" fmla="*/ 717700 w 1259255"/>
                <a:gd name="connsiteY15" fmla="*/ 719015 h 1057048"/>
                <a:gd name="connsiteX16" fmla="*/ 864933 w 1259255"/>
                <a:gd name="connsiteY16" fmla="*/ 681739 h 1057048"/>
                <a:gd name="connsiteX17" fmla="*/ 841457 w 1259255"/>
                <a:gd name="connsiteY17" fmla="*/ 497739 h 1057048"/>
                <a:gd name="connsiteX18" fmla="*/ 615826 w 1259255"/>
                <a:gd name="connsiteY18" fmla="*/ 480916 h 1057048"/>
                <a:gd name="connsiteX19" fmla="*/ 511474 w 1259255"/>
                <a:gd name="connsiteY19" fmla="*/ 686652 h 1057048"/>
                <a:gd name="connsiteX20" fmla="*/ 811125 w 1259255"/>
                <a:gd name="connsiteY20" fmla="*/ 948389 h 1057048"/>
                <a:gd name="connsiteX21" fmla="*/ 1140311 w 1259255"/>
                <a:gd name="connsiteY21" fmla="*/ 690574 h 1057048"/>
                <a:gd name="connsiteX22" fmla="*/ 682307 w 1259255"/>
                <a:gd name="connsiteY22" fmla="*/ 107787 h 1057048"/>
                <a:gd name="connsiteX23" fmla="*/ 98661 w 1259255"/>
                <a:gd name="connsiteY23" fmla="*/ 657518 h 1057048"/>
                <a:gd name="connsiteX24" fmla="*/ 50 w 1259255"/>
                <a:gd name="connsiteY24" fmla="*/ 619672 h 105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9255" h="1057048">
                  <a:moveTo>
                    <a:pt x="50" y="619672"/>
                  </a:moveTo>
                  <a:cubicBezTo>
                    <a:pt x="86503" y="247170"/>
                    <a:pt x="362614" y="52459"/>
                    <a:pt x="618846" y="8879"/>
                  </a:cubicBezTo>
                  <a:cubicBezTo>
                    <a:pt x="923473" y="-52441"/>
                    <a:pt x="1356880" y="207144"/>
                    <a:pt x="1239612" y="684995"/>
                  </a:cubicBezTo>
                  <a:cubicBezTo>
                    <a:pt x="1159414" y="956037"/>
                    <a:pt x="903963" y="1058625"/>
                    <a:pt x="820021" y="1052895"/>
                  </a:cubicBezTo>
                  <a:cubicBezTo>
                    <a:pt x="664342" y="1079153"/>
                    <a:pt x="518949" y="976299"/>
                    <a:pt x="456943" y="874689"/>
                  </a:cubicBezTo>
                  <a:cubicBezTo>
                    <a:pt x="338243" y="663073"/>
                    <a:pt x="468581" y="477678"/>
                    <a:pt x="519377" y="440401"/>
                  </a:cubicBezTo>
                  <a:cubicBezTo>
                    <a:pt x="591130" y="352489"/>
                    <a:pt x="773582" y="301908"/>
                    <a:pt x="891436" y="387569"/>
                  </a:cubicBezTo>
                  <a:cubicBezTo>
                    <a:pt x="973809" y="447784"/>
                    <a:pt x="1010166" y="569790"/>
                    <a:pt x="981609" y="655202"/>
                  </a:cubicBezTo>
                  <a:cubicBezTo>
                    <a:pt x="942502" y="801323"/>
                    <a:pt x="805859" y="837228"/>
                    <a:pt x="785198" y="835026"/>
                  </a:cubicBezTo>
                  <a:cubicBezTo>
                    <a:pt x="731884" y="850796"/>
                    <a:pt x="643220" y="812276"/>
                    <a:pt x="615212" y="766913"/>
                  </a:cubicBezTo>
                  <a:cubicBezTo>
                    <a:pt x="559768" y="688633"/>
                    <a:pt x="587768" y="597049"/>
                    <a:pt x="609925" y="560745"/>
                  </a:cubicBezTo>
                  <a:cubicBezTo>
                    <a:pt x="690884" y="468576"/>
                    <a:pt x="778765" y="487267"/>
                    <a:pt x="808196" y="512398"/>
                  </a:cubicBezTo>
                  <a:cubicBezTo>
                    <a:pt x="853209" y="533815"/>
                    <a:pt x="874738" y="578084"/>
                    <a:pt x="866639" y="616375"/>
                  </a:cubicBezTo>
                  <a:cubicBezTo>
                    <a:pt x="847857" y="661759"/>
                    <a:pt x="807585" y="653740"/>
                    <a:pt x="800725" y="649006"/>
                  </a:cubicBezTo>
                  <a:cubicBezTo>
                    <a:pt x="766897" y="637235"/>
                    <a:pt x="773722" y="602888"/>
                    <a:pt x="744770" y="595929"/>
                  </a:cubicBezTo>
                  <a:cubicBezTo>
                    <a:pt x="641607" y="596591"/>
                    <a:pt x="668576" y="700065"/>
                    <a:pt x="717700" y="719015"/>
                  </a:cubicBezTo>
                  <a:cubicBezTo>
                    <a:pt x="731082" y="721980"/>
                    <a:pt x="797114" y="764651"/>
                    <a:pt x="864933" y="681739"/>
                  </a:cubicBezTo>
                  <a:cubicBezTo>
                    <a:pt x="879832" y="658749"/>
                    <a:pt x="921830" y="579720"/>
                    <a:pt x="841457" y="497739"/>
                  </a:cubicBezTo>
                  <a:cubicBezTo>
                    <a:pt x="798142" y="438920"/>
                    <a:pt x="660788" y="436720"/>
                    <a:pt x="615826" y="480916"/>
                  </a:cubicBezTo>
                  <a:cubicBezTo>
                    <a:pt x="569157" y="508022"/>
                    <a:pt x="506581" y="572853"/>
                    <a:pt x="511474" y="686652"/>
                  </a:cubicBezTo>
                  <a:cubicBezTo>
                    <a:pt x="505952" y="735884"/>
                    <a:pt x="568467" y="949052"/>
                    <a:pt x="811125" y="948389"/>
                  </a:cubicBezTo>
                  <a:cubicBezTo>
                    <a:pt x="903751" y="940338"/>
                    <a:pt x="1071766" y="885937"/>
                    <a:pt x="1140311" y="690574"/>
                  </a:cubicBezTo>
                  <a:cubicBezTo>
                    <a:pt x="1225593" y="359210"/>
                    <a:pt x="974685" y="95491"/>
                    <a:pt x="682307" y="107787"/>
                  </a:cubicBezTo>
                  <a:cubicBezTo>
                    <a:pt x="321749" y="139465"/>
                    <a:pt x="134135" y="404127"/>
                    <a:pt x="98661" y="657518"/>
                  </a:cubicBezTo>
                  <a:cubicBezTo>
                    <a:pt x="78953" y="716672"/>
                    <a:pt x="-2313" y="701520"/>
                    <a:pt x="50" y="619672"/>
                  </a:cubicBezTo>
                  <a:close/>
                </a:path>
              </a:pathLst>
            </a:custGeom>
            <a:solidFill>
              <a:srgbClr val="004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3181990" y="2516711"/>
              <a:ext cx="1343600" cy="121444"/>
            </a:xfrm>
            <a:prstGeom prst="roundRect">
              <a:avLst>
                <a:gd name="adj" fmla="val 40300"/>
              </a:avLst>
            </a:prstGeom>
            <a:solidFill>
              <a:srgbClr val="004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 rot="5400000">
              <a:off x="3059043" y="3243646"/>
              <a:ext cx="392139" cy="121444"/>
            </a:xfrm>
            <a:prstGeom prst="roundRect">
              <a:avLst>
                <a:gd name="adj" fmla="val 40300"/>
              </a:avLst>
            </a:prstGeom>
            <a:solidFill>
              <a:srgbClr val="004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 rot="5400000">
              <a:off x="3461134" y="3243646"/>
              <a:ext cx="392139" cy="121444"/>
            </a:xfrm>
            <a:prstGeom prst="roundRect">
              <a:avLst>
                <a:gd name="adj" fmla="val 40300"/>
              </a:avLst>
            </a:prstGeom>
            <a:solidFill>
              <a:srgbClr val="004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 rot="5400000">
              <a:off x="3869430" y="3243646"/>
              <a:ext cx="392139" cy="121444"/>
            </a:xfrm>
            <a:prstGeom prst="roundRect">
              <a:avLst>
                <a:gd name="adj" fmla="val 40300"/>
              </a:avLst>
            </a:prstGeom>
            <a:solidFill>
              <a:srgbClr val="004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 rot="5400000">
              <a:off x="4273560" y="3243646"/>
              <a:ext cx="392139" cy="121444"/>
            </a:xfrm>
            <a:prstGeom prst="roundRect">
              <a:avLst>
                <a:gd name="adj" fmla="val 40300"/>
              </a:avLst>
            </a:prstGeom>
            <a:solidFill>
              <a:srgbClr val="004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68" r:id="rId8"/>
    <p:sldLayoutId id="2147483663" r:id="rId9"/>
    <p:sldLayoutId id="2147483673" r:id="rId10"/>
    <p:sldLayoutId id="2147483671" r:id="rId11"/>
    <p:sldLayoutId id="2147483661" r:id="rId12"/>
    <p:sldLayoutId id="2147483662" r:id="rId13"/>
    <p:sldLayoutId id="2147483664" r:id="rId14"/>
    <p:sldLayoutId id="2147483665" r:id="rId15"/>
    <p:sldLayoutId id="2147483686" r:id="rId16"/>
    <p:sldLayoutId id="2147483687" r:id="rId17"/>
    <p:sldLayoutId id="2147483688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7" r:id="rId24"/>
    <p:sldLayoutId id="2147483698" r:id="rId25"/>
    <p:sldLayoutId id="2147483703" r:id="rId2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01908" rtl="0" eaLnBrk="1" latinLnBrk="0" hangingPunct="1">
        <a:lnSpc>
          <a:spcPts val="2800"/>
        </a:lnSpc>
        <a:spcBef>
          <a:spcPct val="0"/>
        </a:spcBef>
        <a:buNone/>
        <a:defRPr sz="2800" b="1" i="0" kern="1200">
          <a:solidFill>
            <a:srgbClr val="004890"/>
          </a:solidFill>
          <a:effectLst>
            <a:innerShdw blurRad="12700" dist="50800" dir="13500000">
              <a:prstClr val="black">
                <a:alpha val="5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0" indent="0" algn="l" defTabSz="1001908" rtl="0" eaLnBrk="1" latinLnBrk="0" hangingPunct="1">
        <a:spcBef>
          <a:spcPts val="1800"/>
        </a:spcBef>
        <a:buFontTx/>
        <a:buNone/>
        <a:defRPr sz="2400" b="0" kern="1200" baseline="0">
          <a:solidFill>
            <a:schemeClr val="accent3"/>
          </a:solidFill>
          <a:latin typeface="+mn-lt"/>
          <a:ea typeface="+mn-ea"/>
          <a:cs typeface="+mn-cs"/>
        </a:defRPr>
      </a:lvl1pPr>
      <a:lvl2pPr marL="269875" indent="-179388" algn="l" defTabSz="1001908" rtl="0" eaLnBrk="1" latinLnBrk="0" hangingPunct="1">
        <a:spcBef>
          <a:spcPts val="600"/>
        </a:spcBef>
        <a:buClr>
          <a:schemeClr val="accent3"/>
        </a:buClr>
        <a:buSzPct val="100000"/>
        <a:buFont typeface="Wingdings" pitchFamily="2" charset="2"/>
        <a:buChar char="§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79388" algn="l" defTabSz="1001908" rtl="0" eaLnBrk="1" latinLnBrk="0" hangingPunct="1">
        <a:spcBef>
          <a:spcPts val="600"/>
        </a:spcBef>
        <a:buClr>
          <a:schemeClr val="accent3"/>
        </a:buClr>
        <a:buFont typeface="Calibri" pitchFamily="34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10000" indent="-180000" algn="l" defTabSz="1001908" rtl="0" eaLnBrk="1" latinLnBrk="0" hangingPunct="1">
        <a:spcBef>
          <a:spcPts val="0"/>
        </a:spcBef>
        <a:buClrTx/>
        <a:buFont typeface="Calibri" pitchFamily="34" charset="0"/>
        <a:buChar char="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254293" indent="-250477" algn="l" defTabSz="1001908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5247" indent="-250477" algn="l" defTabSz="100190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56201" indent="-250477" algn="l" defTabSz="100190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57155" indent="-250477" algn="l" defTabSz="100190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58109" indent="-250477" algn="l" defTabSz="100190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954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908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2862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3816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4770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5724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6678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7632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23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/>
          <p:cNvSpPr>
            <a:spLocks noGrp="1"/>
          </p:cNvSpPr>
          <p:nvPr>
            <p:ph type="body" sz="quarter" idx="11"/>
          </p:nvPr>
        </p:nvSpPr>
        <p:spPr>
          <a:xfrm>
            <a:off x="272917" y="4248522"/>
            <a:ext cx="9085056" cy="7232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  <a:lumOff val="25000"/>
                  </a:schemeClr>
                </a:solidFill>
                <a:effectLst/>
              </a:rPr>
              <a:t>Заведующий </a:t>
            </a:r>
            <a:r>
              <a:rPr lang="ru-RU" b="1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</a:rPr>
              <a:t>отделом международной </a:t>
            </a:r>
            <a:r>
              <a:rPr lang="ru-RU" b="1" dirty="0" smtClean="0">
                <a:solidFill>
                  <a:schemeClr val="accent1">
                    <a:lumMod val="75000"/>
                    <a:lumOff val="25000"/>
                  </a:schemeClr>
                </a:solidFill>
                <a:effectLst/>
              </a:rPr>
              <a:t>работы</a:t>
            </a:r>
            <a:endParaRPr lang="en-US" b="1" dirty="0" smtClean="0">
              <a:solidFill>
                <a:schemeClr val="accent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  <a:lumOff val="25000"/>
                  </a:schemeClr>
                </a:solidFill>
                <a:effectLst/>
              </a:rPr>
              <a:t>Н.П</a:t>
            </a:r>
            <a:r>
              <a:rPr lang="ru-RU" b="1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</a:rPr>
              <a:t>. Панкратова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sz="quarter" idx="10"/>
          </p:nvPr>
        </p:nvSpPr>
        <p:spPr>
          <a:xfrm>
            <a:off x="282122" y="2520330"/>
            <a:ext cx="9805136" cy="1080120"/>
          </a:xfrm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ru-RU" sz="3200" dirty="0" smtClean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разработки международных стандартов на примере стандартов МЭК</a:t>
            </a:r>
            <a:endParaRPr lang="ru-RU" sz="3200" dirty="0">
              <a:solidFill>
                <a:srgbClr val="0031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3523" y="167409"/>
            <a:ext cx="184731" cy="461665"/>
          </a:xfrm>
          <a:prstGeom prst="rect">
            <a:avLst/>
          </a:prstGeom>
          <a:noFill/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endParaRPr lang="ru-RU" sz="2400" spc="150" baseline="0" dirty="0">
              <a:solidFill>
                <a:srgbClr val="00489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8075" y="500680"/>
            <a:ext cx="7932979" cy="1692771"/>
          </a:xfrm>
          <a:prstGeom prst="rect">
            <a:avLst/>
          </a:prstGeom>
          <a:noFill/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cs typeface="Arial" charset="0"/>
              </a:rPr>
              <a:t>Федеральное агентство по техническому регулированию и метрологии.</a:t>
            </a:r>
          </a:p>
          <a:p>
            <a:pPr algn="ctr"/>
            <a:r>
              <a:rPr lang="ru-RU" b="1" dirty="0">
                <a:cs typeface="Arial" charset="0"/>
              </a:rPr>
              <a:t>Федеральное государственное унитарное предприятие «Всероссийский научно-исследовательский институт стандартизации  и сертификации в машиностроении» </a:t>
            </a:r>
            <a:r>
              <a:rPr lang="ru-RU" sz="2400" b="1" dirty="0">
                <a:cs typeface="Arial" charset="0"/>
              </a:rPr>
              <a:t>(ВНИИНМАШ)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58407" y="6696794"/>
            <a:ext cx="1611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003399"/>
                </a:solidFill>
                <a:cs typeface="Arial" charset="0"/>
              </a:rPr>
              <a:t>Москва </a:t>
            </a:r>
            <a:r>
              <a:rPr lang="ru-RU" b="1" dirty="0" smtClean="0">
                <a:solidFill>
                  <a:srgbClr val="003399"/>
                </a:solidFill>
                <a:cs typeface="Arial" charset="0"/>
              </a:rPr>
              <a:t>201</a:t>
            </a:r>
            <a:r>
              <a:rPr lang="en-US" b="1" dirty="0" smtClean="0">
                <a:solidFill>
                  <a:srgbClr val="003399"/>
                </a:solidFill>
                <a:cs typeface="Arial" charset="0"/>
              </a:rPr>
              <a:t>6</a:t>
            </a:r>
            <a:endParaRPr lang="ru-RU" b="1" dirty="0">
              <a:solidFill>
                <a:srgbClr val="003399"/>
              </a:solidFill>
              <a:cs typeface="Arial" charset="0"/>
            </a:endParaRPr>
          </a:p>
        </p:txBody>
      </p:sp>
      <p:pic>
        <p:nvPicPr>
          <p:cNvPr id="44" name="Picture 21" descr="logo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28600"/>
            <a:ext cx="1510110" cy="149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2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99" y="1656234"/>
            <a:ext cx="9299734" cy="532733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chemeClr val="tx1"/>
              </a:buClr>
              <a:buFontTx/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Предложением </a:t>
            </a:r>
            <a:r>
              <a:rPr lang="ru-RU" sz="3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новой темы (</a:t>
            </a:r>
            <a:r>
              <a:rPr lang="en-US" sz="3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NP</a:t>
            </a:r>
            <a:r>
              <a:rPr lang="ru-RU" sz="3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может </a:t>
            </a:r>
            <a:r>
              <a:rPr lang="ru-RU" sz="3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быть:</a:t>
            </a:r>
          </a:p>
          <a:p>
            <a:pPr marL="342900" indent="-342900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разработанный национальный стандарт;</a:t>
            </a:r>
            <a:endParaRPr lang="ru-RU" sz="36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содержание будущего стандарта;</a:t>
            </a:r>
          </a:p>
          <a:p>
            <a:pPr marL="342900" indent="-342900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расширенная аннотация;</a:t>
            </a:r>
            <a:endParaRPr lang="ru-RU" sz="36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endParaRPr lang="ru-RU" sz="36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7254" name="Прямоугольник 4"/>
          <p:cNvSpPr>
            <a:spLocks noChangeArrowheads="1"/>
          </p:cNvSpPr>
          <p:nvPr/>
        </p:nvSpPr>
        <p:spPr bwMode="auto">
          <a:xfrm>
            <a:off x="1710135" y="360090"/>
            <a:ext cx="8273833" cy="69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/>
          <a:p>
            <a:pPr algn="ctr" defTabSz="878410">
              <a:defRPr/>
            </a:pPr>
            <a:r>
              <a:rPr lang="ru-RU" sz="4000" b="1" dirty="0" smtClean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Подготовка </a:t>
            </a:r>
            <a:r>
              <a:rPr lang="ru-RU" sz="4000" b="1" dirty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новой </a:t>
            </a:r>
            <a:r>
              <a:rPr lang="ru-RU" sz="4000" b="1" dirty="0" smtClean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темы (2/3)</a:t>
            </a:r>
            <a:endParaRPr lang="ru-RU" sz="4000" b="1" dirty="0">
              <a:solidFill>
                <a:srgbClr val="00319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1" descr="logo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28600"/>
            <a:ext cx="1078062" cy="99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641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0210" y="2016274"/>
            <a:ext cx="9450424" cy="4464496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ru-RU" sz="55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Требование</a:t>
            </a:r>
            <a:endParaRPr lang="ru-RU" sz="55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ru-RU" sz="55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простое </a:t>
            </a:r>
            <a:r>
              <a:rPr lang="ru-RU" sz="55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большинство голосов членов-участников + </a:t>
            </a:r>
            <a:r>
              <a:rPr lang="ru-RU" sz="55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поддержка:</a:t>
            </a:r>
            <a:endParaRPr lang="ru-RU" sz="55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ru-RU" sz="55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если </a:t>
            </a:r>
            <a:r>
              <a:rPr lang="ru-RU" sz="55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составе ТК/ПК ≤16 уч. членов, не менее 4 уч. членов </a:t>
            </a:r>
            <a:br>
              <a:rPr lang="ru-RU" sz="55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55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обязаны назначить эксперта(</a:t>
            </a:r>
            <a:r>
              <a:rPr lang="ru-RU" sz="55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ов</a:t>
            </a:r>
            <a:r>
              <a:rPr lang="ru-RU" sz="55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для участия в работе</a:t>
            </a:r>
          </a:p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ru-RU" sz="55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если </a:t>
            </a:r>
            <a:r>
              <a:rPr lang="ru-RU" sz="55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составе ТК/ПК &gt;16 уч. членов, не менее 5 уч. членов </a:t>
            </a:r>
            <a:br>
              <a:rPr lang="ru-RU" sz="55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55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обязаны назначить эксперта(</a:t>
            </a:r>
            <a:r>
              <a:rPr lang="ru-RU" sz="55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ов</a:t>
            </a:r>
            <a:r>
              <a:rPr lang="ru-RU" sz="55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для участия в работе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ru-RU" sz="55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Из </a:t>
            </a:r>
            <a:r>
              <a:rPr lang="ru-RU" sz="55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экспертов формируется проектная группа. Её руководителя назначает предложившая сторона или имеющаяся РГ.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ru-RU" sz="55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Рабочий </a:t>
            </a:r>
            <a:r>
              <a:rPr lang="ru-RU" sz="55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план-график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Tx/>
              <a:buNone/>
            </a:pPr>
            <a:endParaRPr lang="ru-RU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8278" name="Прямоугольник 4"/>
          <p:cNvSpPr>
            <a:spLocks noChangeArrowheads="1"/>
          </p:cNvSpPr>
          <p:nvPr/>
        </p:nvSpPr>
        <p:spPr bwMode="auto">
          <a:xfrm>
            <a:off x="846039" y="936154"/>
            <a:ext cx="8698767" cy="94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33" tIns="40067" rIns="80133" bIns="40067">
            <a:spAutoFit/>
          </a:bodyPr>
          <a:lstStyle/>
          <a:p>
            <a:pPr algn="ctr" defTabSz="878410">
              <a:defRPr/>
            </a:pPr>
            <a:r>
              <a:rPr lang="ru-RU" sz="2800" b="1" dirty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Предложение новой темы</a:t>
            </a:r>
            <a:r>
              <a:rPr lang="en-US" sz="2800" b="1" dirty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800" b="1" dirty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b="1" dirty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(New Item Proposal/NP</a:t>
            </a:r>
            <a:r>
              <a:rPr lang="en-US" sz="2800" b="1" dirty="0" smtClean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ru-RU" sz="2800" b="1" dirty="0" smtClean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(3/3)</a:t>
            </a:r>
            <a:endParaRPr lang="ru-RU" sz="2800" b="1" dirty="0">
              <a:solidFill>
                <a:srgbClr val="00319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1" descr="logo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28600"/>
            <a:ext cx="1510110" cy="142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77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007" y="1584226"/>
            <a:ext cx="9433048" cy="526732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Секретариат </a:t>
            </a:r>
            <a:r>
              <a:rPr lang="ru-RU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РосМЭК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поступили следующие предложения новой рабочей темы для представления в МЭК: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МЭК/ТК </a:t>
            </a:r>
            <a:r>
              <a: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 «ГИДРАВЛИЧЕСКИЕ ТУРБИНЫ»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IEC 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60193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еd.1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Гидравлические турбины, насосы и насос-турбины  - сдаточные модельные испытания. Приложение 1 –Программа расчета масштабного эффекта</a:t>
            </a:r>
            <a:endParaRPr lang="ru-RU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МЭК/ТК </a:t>
            </a:r>
            <a:r>
              <a: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31 «Оборудование для взрывоопасных сред</a:t>
            </a:r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Оборудование 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взрывоопасных сред – Стойкость к факторам внешней среды, оказывающим воздействие на эксплуатационные характеристики во взрывоопасных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средах (номера пока нет)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МЭК/ТК 9 «Электрическое оборудование и системы для железных дорог»</a:t>
            </a:r>
            <a:endParaRPr lang="ru-RU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90000"/>
              </a:lnSpc>
              <a:buClr>
                <a:schemeClr val="tx1"/>
              </a:buClr>
            </a:pP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Тросы 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контактной сети железной дороги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несущие (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AhG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14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0022" name="Прямоугольник 4"/>
          <p:cNvSpPr>
            <a:spLocks noChangeArrowheads="1"/>
          </p:cNvSpPr>
          <p:nvPr/>
        </p:nvSpPr>
        <p:spPr bwMode="auto">
          <a:xfrm>
            <a:off x="918047" y="1008162"/>
            <a:ext cx="8698767" cy="45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33" tIns="40067" rIns="80133" bIns="40067">
            <a:spAutoFit/>
          </a:bodyPr>
          <a:lstStyle/>
          <a:p>
            <a:pPr algn="ctr" defTabSz="878410">
              <a:defRPr/>
            </a:pPr>
            <a:r>
              <a:rPr lang="ru-RU" sz="2400" b="1" dirty="0" smtClean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Новые темы, предложенные Россией в 2015 г.</a:t>
            </a:r>
            <a:endParaRPr lang="ru-RU" sz="2400" b="1" dirty="0">
              <a:solidFill>
                <a:srgbClr val="00319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1" descr="logo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28600"/>
            <a:ext cx="862038" cy="7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0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007" y="1584226"/>
            <a:ext cx="9433048" cy="5267325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endParaRPr lang="ru-RU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Низкий уровень информированности о преимуществах участия в разработке международных стандартов по сравнению с применением уже разработанных стандартов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Недостаточный уровень технологической базы, не позволяющий применять международные стандарты при одновременном высоком уровне инженерного понимания технического содержания стандартов МЭК.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Инертность менеджмента предприятий и консервативность в восприятии практики международной стандартизации.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Недостаточный </a:t>
            </a:r>
            <a:r>
              <a:rPr lang="ru-RU" sz="200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уровень </a:t>
            </a:r>
            <a:r>
              <a:rPr lang="ru-RU" sz="200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знаний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области стандартизации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Недооценка роли международных стандартов в выходе продукции на мировой рынок</a:t>
            </a:r>
          </a:p>
          <a:p>
            <a:pPr marL="457200" indent="-457200" algn="just">
              <a:buAutoNum type="arabicPeriod"/>
            </a:pPr>
            <a:endParaRPr lang="ru-RU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just">
              <a:buAutoNum type="arabicPeriod"/>
            </a:pPr>
            <a:endParaRPr lang="ru-RU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0022" name="Прямоугольник 4"/>
          <p:cNvSpPr>
            <a:spLocks noChangeArrowheads="1"/>
          </p:cNvSpPr>
          <p:nvPr/>
        </p:nvSpPr>
        <p:spPr bwMode="auto">
          <a:xfrm>
            <a:off x="918047" y="1008162"/>
            <a:ext cx="8698767" cy="45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33" tIns="40067" rIns="80133" bIns="40067">
            <a:spAutoFit/>
          </a:bodyPr>
          <a:lstStyle/>
          <a:p>
            <a:pPr algn="ctr" defTabSz="878410">
              <a:defRPr/>
            </a:pPr>
            <a:r>
              <a:rPr lang="ru-RU" sz="2400" b="1" dirty="0" smtClean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Проблемы</a:t>
            </a:r>
            <a:endParaRPr lang="ru-RU" sz="2400" b="1" dirty="0">
              <a:solidFill>
                <a:srgbClr val="00319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1" descr="logo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28600"/>
            <a:ext cx="862038" cy="7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89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007" y="1584226"/>
            <a:ext cx="9433048" cy="5267325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AutoNum type="arabicPeriod"/>
            </a:pPr>
            <a:endParaRPr lang="ru-RU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Разработка комплексной программы распространения знаний о международной стандартизации и преимуществах непосредственного участия в этой деятельности, в том числе: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реализация Программы молодых профессионалов с использованием возможностей двустороннего сотрудничества (например, практика в 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DKE)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обучение на основе отраслевого подхода (энергетика, атомная промышленность и т.п.)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лекции для студентов высших технических учебных учреждений и привлечение их к разработке международных стандартов;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Использование административного ресурса и привлечение к работам по международной стандартизации органов исполнительной, законодательной власти и органов надзора;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Создание регионального центра МЭК на постсоветском пространстве.</a:t>
            </a:r>
          </a:p>
          <a:p>
            <a:pPr marL="342900" indent="-342900" algn="just">
              <a:buFontTx/>
              <a:buChar char="-"/>
            </a:pPr>
            <a:endParaRPr lang="ru-RU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just">
              <a:buAutoNum type="arabicPeriod"/>
            </a:pPr>
            <a:endParaRPr lang="ru-RU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just">
              <a:buAutoNum type="arabicPeriod"/>
            </a:pPr>
            <a:endParaRPr lang="ru-RU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0022" name="Прямоугольник 4"/>
          <p:cNvSpPr>
            <a:spLocks noChangeArrowheads="1"/>
          </p:cNvSpPr>
          <p:nvPr/>
        </p:nvSpPr>
        <p:spPr bwMode="auto">
          <a:xfrm>
            <a:off x="918047" y="1008162"/>
            <a:ext cx="8698767" cy="45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33" tIns="40067" rIns="80133" bIns="40067">
            <a:spAutoFit/>
          </a:bodyPr>
          <a:lstStyle/>
          <a:p>
            <a:pPr algn="ctr" defTabSz="878410">
              <a:defRPr/>
            </a:pPr>
            <a:r>
              <a:rPr lang="ru-RU" sz="2400" b="1" dirty="0" smtClean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Пути решения существующих проблем</a:t>
            </a:r>
            <a:endParaRPr lang="ru-RU" sz="2400" b="1" dirty="0">
              <a:solidFill>
                <a:srgbClr val="00319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1" descr="logo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28600"/>
            <a:ext cx="862038" cy="7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72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фон для контакт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02" y="-162"/>
            <a:ext cx="10346040" cy="720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5"/>
          <p:cNvSpPr txBox="1">
            <a:spLocks/>
          </p:cNvSpPr>
          <p:nvPr/>
        </p:nvSpPr>
        <p:spPr>
          <a:xfrm>
            <a:off x="558007" y="1605567"/>
            <a:ext cx="9115719" cy="46749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001908" rtl="0" eaLnBrk="1" latinLnBrk="0" hangingPunct="1">
              <a:spcBef>
                <a:spcPts val="1800"/>
              </a:spcBef>
              <a:buFontTx/>
              <a:buNone/>
              <a:defRPr sz="2400" b="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269875" indent="-179388" algn="l" defTabSz="1001908" rtl="0" eaLnBrk="1" latinLnBrk="0" hangingPunct="1">
              <a:spcBef>
                <a:spcPts val="600"/>
              </a:spcBef>
              <a:buClr>
                <a:schemeClr val="accent3"/>
              </a:buClr>
              <a:buSzPct val="100000"/>
              <a:buFont typeface="Wingdings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9388" algn="l" defTabSz="1001908" rtl="0" eaLnBrk="1" latinLnBrk="0" hangingPunct="1">
              <a:spcBef>
                <a:spcPts val="600"/>
              </a:spcBef>
              <a:buClr>
                <a:schemeClr val="accent3"/>
              </a:buClr>
              <a:buFont typeface="Calibri" pitchFamily="34" charset="0"/>
              <a:buChar char="●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10000" indent="-180000" algn="l" defTabSz="1001908" rtl="0" eaLnBrk="1" latinLnBrk="0" hangingPunct="1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Calibri" pitchFamily="34" charset="0"/>
              <a:buChar char="→"/>
              <a:defRPr sz="12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54293" indent="-250477" algn="l" defTabSz="100190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55247" indent="-250477" algn="l" defTabSz="10019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56201" indent="-250477" algn="l" defTabSz="10019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7155" indent="-250477" algn="l" defTabSz="10019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58109" indent="-250477" algn="l" defTabSz="10019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 smtClean="0">
              <a:solidFill>
                <a:srgbClr val="004890"/>
              </a:solidFill>
            </a:endParaRPr>
          </a:p>
          <a:p>
            <a:pPr algn="ctr"/>
            <a:r>
              <a:rPr lang="ru-RU" sz="4000" b="1" dirty="0" smtClean="0">
                <a:ln w="6350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489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  <a:endParaRPr lang="ru-RU" sz="4000" b="1" dirty="0">
              <a:ln w="6350">
                <a:solidFill>
                  <a:schemeClr val="bg1">
                    <a:lumMod val="85000"/>
                  </a:schemeClr>
                </a:solidFill>
              </a:ln>
              <a:solidFill>
                <a:srgbClr val="00489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ru-RU" dirty="0" smtClean="0">
              <a:solidFill>
                <a:srgbClr val="004890"/>
              </a:solidFill>
            </a:endParaRPr>
          </a:p>
          <a:p>
            <a:pPr marL="90487" lvl="1" indent="0">
              <a:buNone/>
            </a:pPr>
            <a:endParaRPr lang="ru-RU" dirty="0" smtClean="0">
              <a:solidFill>
                <a:srgbClr val="004890"/>
              </a:solidFill>
            </a:endParaRPr>
          </a:p>
          <a:p>
            <a:pPr marL="90487" lvl="1" indent="0">
              <a:buNone/>
            </a:pPr>
            <a:endParaRPr lang="ru-RU" dirty="0" smtClean="0">
              <a:solidFill>
                <a:srgbClr val="004890"/>
              </a:solidFill>
            </a:endParaRPr>
          </a:p>
          <a:p>
            <a:pPr marL="90487" lvl="1" indent="0">
              <a:buNone/>
            </a:pPr>
            <a:endParaRPr lang="ru-RU" dirty="0" smtClean="0">
              <a:solidFill>
                <a:srgbClr val="004890"/>
              </a:solidFill>
            </a:endParaRPr>
          </a:p>
          <a:p>
            <a:r>
              <a:rPr lang="ru-RU" sz="1800" b="1" dirty="0" smtClean="0">
                <a:ln w="31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Телефон</a:t>
            </a:r>
            <a:r>
              <a:rPr lang="ru-RU" sz="1800" b="1" dirty="0">
                <a:ln w="31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ru-RU" sz="1800" b="1" dirty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+7 (499) </a:t>
            </a:r>
            <a:r>
              <a:rPr lang="ru-RU" sz="1800" b="1" dirty="0" smtClean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259-</a:t>
            </a:r>
            <a:r>
              <a:rPr lang="en-US" sz="1800" b="1" dirty="0" smtClean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43</a:t>
            </a:r>
            <a:r>
              <a:rPr lang="ru-RU" sz="1800" b="1" dirty="0" smtClean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1800" b="1" dirty="0" smtClean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62</a:t>
            </a:r>
            <a:endParaRPr lang="ru-RU" sz="1800" b="1" dirty="0">
              <a:solidFill>
                <a:srgbClr val="00319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 indent="0">
              <a:spcBef>
                <a:spcPts val="1800"/>
              </a:spcBef>
              <a:buNone/>
            </a:pPr>
            <a:r>
              <a:rPr lang="ru-RU" sz="1800" b="1" dirty="0" smtClean="0">
                <a:ln w="31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Адрес </a:t>
            </a:r>
            <a:r>
              <a:rPr lang="ru-RU" sz="1800" b="1" dirty="0">
                <a:ln w="31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ru-RU" sz="1800" b="1" dirty="0" smtClean="0">
                <a:ln w="31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b="1" dirty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123007</a:t>
            </a:r>
            <a:r>
              <a:rPr lang="ru-RU" sz="1800" b="1" dirty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Москва ул. </a:t>
            </a:r>
            <a:r>
              <a:rPr lang="ru-RU" sz="1800" b="1" dirty="0" err="1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Шеногина</a:t>
            </a:r>
            <a:r>
              <a:rPr lang="ru-RU" sz="1800" b="1" dirty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b="1" dirty="0" smtClean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ru-RU" sz="1800" b="1" dirty="0">
              <a:ln w="3175">
                <a:noFill/>
              </a:ln>
              <a:solidFill>
                <a:srgbClr val="0031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800" b="1" dirty="0" smtClean="0">
                <a:ln w="31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E-</a:t>
            </a:r>
            <a:r>
              <a:rPr lang="ru-RU" sz="1800" b="1" dirty="0" err="1" smtClean="0">
                <a:ln w="31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mail</a:t>
            </a:r>
            <a:r>
              <a:rPr lang="ru-RU" sz="1800" b="1" dirty="0">
                <a:ln w="31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ru-RU" sz="1800" b="1" dirty="0" smtClean="0">
                <a:ln w="31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b="1" dirty="0" smtClean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npankratova@gost.ru</a:t>
            </a:r>
            <a:endParaRPr lang="en-US" sz="1800" b="1" dirty="0">
              <a:solidFill>
                <a:srgbClr val="00319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46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211" y="1483519"/>
            <a:ext cx="9274619" cy="559570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1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Участие в работе МЭК</a:t>
            </a:r>
          </a:p>
          <a:p>
            <a:pPr>
              <a:lnSpc>
                <a:spcPct val="7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Полноправные члены – 60</a:t>
            </a:r>
          </a:p>
          <a:p>
            <a:pPr>
              <a:lnSpc>
                <a:spcPct val="7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Ассоциированные члены – 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  <a:endParaRPr lang="ru-RU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7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1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Всего - </a:t>
            </a:r>
            <a:r>
              <a:rPr lang="ru-RU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83</a:t>
            </a:r>
            <a:endParaRPr lang="en-US" sz="1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7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Программа партнерства (с применением стандартов – 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39, </a:t>
            </a:r>
            <a:r>
              <a:rPr lang="ru-RU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 применения – 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44)</a:t>
            </a:r>
            <a:endParaRPr lang="en-US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7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1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Всего </a:t>
            </a:r>
            <a:r>
              <a:rPr lang="ru-RU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83</a:t>
            </a:r>
            <a:endParaRPr lang="ru-RU" sz="1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7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1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Технические органы</a:t>
            </a:r>
          </a:p>
          <a:p>
            <a:pPr>
              <a:lnSpc>
                <a:spcPct val="7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Технические комитеты – 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97</a:t>
            </a:r>
            <a:endParaRPr lang="ru-RU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7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Подкомитеты – 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77</a:t>
            </a:r>
            <a:endParaRPr lang="ru-RU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7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1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Всего – </a:t>
            </a:r>
            <a:r>
              <a:rPr lang="ru-RU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174</a:t>
            </a:r>
          </a:p>
          <a:p>
            <a:pPr>
              <a:lnSpc>
                <a:spcPct val="7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Разработано публикаций (стандартов и других типов документов) - 6993</a:t>
            </a:r>
            <a:endParaRPr lang="ru-RU" sz="1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4755" name="Rectangle 4"/>
          <p:cNvSpPr>
            <a:spLocks noChangeArrowheads="1"/>
          </p:cNvSpPr>
          <p:nvPr/>
        </p:nvSpPr>
        <p:spPr bwMode="auto">
          <a:xfrm>
            <a:off x="5065317" y="3393478"/>
            <a:ext cx="202403" cy="4089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91" tIns="50095" rIns="100191" bIns="50095" anchor="ctr">
            <a:spAutoFit/>
          </a:bodyPr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206079" y="864146"/>
            <a:ext cx="8558842" cy="4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02" tIns="43901" rIns="87802" bIns="43901">
            <a:spAutoFit/>
          </a:bodyPr>
          <a:lstStyle/>
          <a:p>
            <a:pPr algn="ctr" defTabSz="954944" eaLnBrk="0" hangingPunct="0">
              <a:defRPr/>
            </a:pPr>
            <a:r>
              <a:rPr lang="ru-RU" sz="2400" b="1" dirty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МЭК в </a:t>
            </a:r>
            <a:r>
              <a:rPr lang="ru-RU" sz="2400" b="1" dirty="0" smtClean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цифрах</a:t>
            </a:r>
            <a:endParaRPr lang="ru-RU" sz="2400" b="1" dirty="0">
              <a:solidFill>
                <a:srgbClr val="00319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1" descr="logo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44066"/>
            <a:ext cx="1366094" cy="113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01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83" y="2088282"/>
            <a:ext cx="9299734" cy="4464496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buFont typeface="Wingdings" pitchFamily="2" charset="2"/>
              <a:buNone/>
            </a:pPr>
            <a:r>
              <a:rPr lang="ru-RU" sz="2800" b="1" dirty="0">
                <a:solidFill>
                  <a:srgbClr val="000C0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Система технических взглядов и программа действий</a:t>
            </a:r>
          </a:p>
          <a:p>
            <a:pPr algn="just">
              <a:spcBef>
                <a:spcPts val="1200"/>
              </a:spcBef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0C0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Рыночная </a:t>
            </a:r>
            <a:r>
              <a:rPr lang="ru-RU" sz="2800" b="1" dirty="0">
                <a:solidFill>
                  <a:srgbClr val="000C0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релевантность</a:t>
            </a:r>
          </a:p>
          <a:p>
            <a:pPr algn="just">
              <a:spcBef>
                <a:spcPts val="1200"/>
              </a:spcBef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0C0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Стандартизация </a:t>
            </a:r>
            <a:r>
              <a:rPr lang="ru-RU" sz="2800" b="1" dirty="0">
                <a:solidFill>
                  <a:srgbClr val="000C0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МЭК как инструмент стратегии</a:t>
            </a:r>
          </a:p>
          <a:p>
            <a:pPr algn="just">
              <a:spcBef>
                <a:spcPts val="1200"/>
              </a:spcBef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0C0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Глобальная </a:t>
            </a:r>
            <a:r>
              <a:rPr lang="ru-RU" sz="2800" b="1" dirty="0">
                <a:solidFill>
                  <a:srgbClr val="000C0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область действия</a:t>
            </a:r>
          </a:p>
          <a:p>
            <a:pPr algn="just">
              <a:spcBef>
                <a:spcPts val="1200"/>
              </a:spcBef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0C0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Инновации </a:t>
            </a:r>
            <a:r>
              <a:rPr lang="ru-RU" sz="2800" b="1" dirty="0">
                <a:solidFill>
                  <a:srgbClr val="000C0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рост значимости</a:t>
            </a:r>
          </a:p>
          <a:p>
            <a:pPr algn="just">
              <a:spcBef>
                <a:spcPts val="1200"/>
              </a:spcBef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0C0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Поддержка </a:t>
            </a:r>
            <a:r>
              <a:rPr lang="ru-RU" sz="2800" b="1" dirty="0">
                <a:solidFill>
                  <a:srgbClr val="000C0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совершенствование</a:t>
            </a:r>
          </a:p>
        </p:txBody>
      </p:sp>
      <p:sp>
        <p:nvSpPr>
          <p:cNvPr id="487432" name="Rectangle 8"/>
          <p:cNvSpPr>
            <a:spLocks noChangeArrowheads="1"/>
          </p:cNvSpPr>
          <p:nvPr/>
        </p:nvSpPr>
        <p:spPr bwMode="auto">
          <a:xfrm>
            <a:off x="2070175" y="471917"/>
            <a:ext cx="8118847" cy="47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191" tIns="50095" rIns="100191" bIns="50095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Стратегический </a:t>
            </a:r>
            <a:r>
              <a:rPr lang="ru-RU" sz="2400" b="1" dirty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план </a:t>
            </a:r>
            <a:r>
              <a:rPr lang="ru-RU" sz="2400" b="1" dirty="0" smtClean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МЭК на 201</a:t>
            </a:r>
            <a:r>
              <a:rPr lang="en-US" sz="2400" b="1" dirty="0" smtClean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ru-RU" sz="2400" b="1" dirty="0" smtClean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-20</a:t>
            </a:r>
            <a:r>
              <a:rPr lang="en-US" sz="2400" b="1" dirty="0" smtClean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r>
              <a:rPr lang="ru-RU" sz="2400" b="1" dirty="0" smtClean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гг.</a:t>
            </a:r>
            <a:endParaRPr lang="ru-RU" sz="2400" b="1" dirty="0">
              <a:solidFill>
                <a:srgbClr val="00319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1" descr="logo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39" y="228600"/>
            <a:ext cx="1510110" cy="142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76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590" y="1944266"/>
            <a:ext cx="9299734" cy="3168352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ru-RU" sz="2000" dirty="0" smtClean="0">
                <a:solidFill>
                  <a:srgbClr val="000C0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just">
              <a:spcBef>
                <a:spcPts val="1200"/>
              </a:spcBef>
            </a:pPr>
            <a:r>
              <a:rPr lang="ru-RU" sz="2000" dirty="0">
                <a:solidFill>
                  <a:srgbClr val="000C0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ru-RU" sz="2000" dirty="0" smtClean="0">
                <a:solidFill>
                  <a:srgbClr val="000C0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«родной дом» промышленности;</a:t>
            </a:r>
          </a:p>
          <a:p>
            <a:pPr algn="just">
              <a:spcBef>
                <a:spcPts val="1200"/>
              </a:spcBef>
            </a:pPr>
            <a:r>
              <a:rPr lang="ru-RU" sz="2000" dirty="0" smtClean="0">
                <a:solidFill>
                  <a:srgbClr val="000C0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быть </a:t>
            </a:r>
            <a:r>
              <a:rPr lang="ru-RU" sz="2000" dirty="0">
                <a:solidFill>
                  <a:srgbClr val="000C0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глобально признанной ведущей платформой  стандартов, систем оценки соответствия и связанных с ними услуг, необходимых для развития международной торговли в области электротехники, электроники и смежных </a:t>
            </a:r>
            <a:r>
              <a:rPr lang="ru-RU" sz="2000" dirty="0" smtClean="0">
                <a:solidFill>
                  <a:srgbClr val="000C0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технологий;</a:t>
            </a:r>
            <a:endParaRPr lang="ru-RU" sz="2000" dirty="0">
              <a:solidFill>
                <a:srgbClr val="000C0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ru-RU" sz="2000" dirty="0">
                <a:solidFill>
                  <a:srgbClr val="000C0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стимулирование национального применения международных стандартов, основанных на </a:t>
            </a:r>
            <a:r>
              <a:rPr lang="ru-RU" sz="2000" dirty="0" smtClean="0">
                <a:solidFill>
                  <a:srgbClr val="000C0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консенсусе;</a:t>
            </a:r>
            <a:endParaRPr lang="ru-RU" sz="2000" dirty="0">
              <a:solidFill>
                <a:srgbClr val="000C0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ru-RU" sz="2000" dirty="0">
                <a:solidFill>
                  <a:srgbClr val="000C0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создание единой системы оценки соответствия в глобальной </a:t>
            </a:r>
            <a:r>
              <a:rPr lang="ru-RU" sz="2000" dirty="0" smtClean="0">
                <a:solidFill>
                  <a:srgbClr val="000C0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рынке.</a:t>
            </a:r>
            <a:endParaRPr lang="ru-RU" sz="2000" dirty="0">
              <a:solidFill>
                <a:srgbClr val="000C0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93218" y="1173133"/>
            <a:ext cx="26196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1200"/>
              </a:spcBef>
            </a:pPr>
            <a:r>
              <a:rPr lang="ru-RU" sz="2800" b="1" dirty="0">
                <a:solidFill>
                  <a:srgbClr val="000C0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Миссия </a:t>
            </a:r>
            <a:r>
              <a:rPr lang="ru-RU" sz="2800" b="1" dirty="0" smtClean="0">
                <a:solidFill>
                  <a:srgbClr val="000C0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МЭК:</a:t>
            </a:r>
            <a:endParaRPr lang="ru-RU" sz="2800" b="1" dirty="0">
              <a:solidFill>
                <a:srgbClr val="000C0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1" descr="logo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28600"/>
            <a:ext cx="1510110" cy="142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54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9" name="Rectangle 9"/>
          <p:cNvSpPr>
            <a:spLocks noChangeArrowheads="1"/>
          </p:cNvSpPr>
          <p:nvPr/>
        </p:nvSpPr>
        <p:spPr bwMode="auto">
          <a:xfrm>
            <a:off x="1134071" y="648122"/>
            <a:ext cx="8694796" cy="83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191" tIns="50095" rIns="100191" bIns="50095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Участие России в работе</a:t>
            </a:r>
            <a:endParaRPr lang="en-US" sz="2400" b="1" dirty="0">
              <a:solidFill>
                <a:srgbClr val="00319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ТК/ПК МЭК  (всего </a:t>
            </a:r>
            <a:r>
              <a:rPr lang="ru-RU" sz="2400" b="1" dirty="0" smtClean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174 </a:t>
            </a:r>
            <a:r>
              <a:rPr lang="ru-RU" sz="2400" b="1" dirty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ТК/ПК)</a:t>
            </a:r>
          </a:p>
        </p:txBody>
      </p:sp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779337"/>
              </p:ext>
            </p:extLst>
          </p:nvPr>
        </p:nvGraphicFramePr>
        <p:xfrm>
          <a:off x="843573" y="2088282"/>
          <a:ext cx="8931865" cy="4773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1" descr="logo_b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28600"/>
            <a:ext cx="1510110" cy="142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94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702" y="2141220"/>
            <a:ext cx="10008336" cy="4915614"/>
          </a:xfrm>
          <a:noFill/>
        </p:spPr>
        <p:txBody>
          <a:bodyPr>
            <a:normAutofit fontScale="92500"/>
          </a:bodyPr>
          <a:lstStyle/>
          <a:p>
            <a:pPr marL="667939" indent="-667939"/>
            <a:endParaRPr lang="ru-RU" sz="18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67939" indent="-667939"/>
            <a:r>
              <a:rPr lang="ru-RU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Продвижение </a:t>
            </a:r>
            <a:r>
              <a:rPr lang="ru-RU" sz="3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национальных интересов в МС</a:t>
            </a:r>
          </a:p>
          <a:p>
            <a:pPr marL="667939" indent="-667939"/>
            <a:r>
              <a:rPr lang="ru-RU" sz="32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2. Обеспечение  конкурентоспособности  продукции </a:t>
            </a:r>
            <a:r>
              <a:rPr lang="ru-RU" sz="3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услуг</a:t>
            </a:r>
          </a:p>
          <a:p>
            <a:pPr marL="667939" indent="-667939"/>
            <a:r>
              <a:rPr lang="ru-RU" sz="32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3. Внедрение </a:t>
            </a:r>
            <a:r>
              <a:rPr lang="ru-RU" sz="3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инноваций</a:t>
            </a:r>
          </a:p>
          <a:p>
            <a:pPr marL="667939" indent="-667939"/>
            <a:r>
              <a:rPr lang="ru-RU" sz="3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Получение </a:t>
            </a:r>
            <a:r>
              <a:rPr lang="ru-RU" sz="3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новых знаний		</a:t>
            </a:r>
          </a:p>
          <a:p>
            <a:pPr marL="667939" indent="-667939"/>
            <a:endParaRPr lang="ru-RU" sz="32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67939" indent="-667939"/>
            <a:r>
              <a:rPr lang="ru-RU" sz="1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</a:p>
          <a:p>
            <a:pPr marL="667939" indent="-667939"/>
            <a:endParaRPr lang="ru-RU" sz="18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67939" indent="-667939"/>
            <a:endParaRPr lang="ru-RU" sz="18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6125" name="Rectangle 13"/>
          <p:cNvSpPr>
            <a:spLocks noChangeArrowheads="1"/>
          </p:cNvSpPr>
          <p:nvPr/>
        </p:nvSpPr>
        <p:spPr bwMode="auto">
          <a:xfrm>
            <a:off x="847749" y="238138"/>
            <a:ext cx="9268178" cy="120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191" tIns="50095" rIns="100191" bIns="50095">
            <a:spAutoFit/>
          </a:bodyPr>
          <a:lstStyle/>
          <a:p>
            <a:pPr marL="784481" algn="ctr">
              <a:defRPr/>
            </a:pPr>
            <a:r>
              <a:rPr lang="ru-RU" sz="2400" b="1" dirty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Что дает России участие в </a:t>
            </a:r>
            <a:r>
              <a:rPr lang="ru-RU" sz="2400" b="1" dirty="0" smtClean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технической деятельности Международной </a:t>
            </a:r>
            <a:r>
              <a:rPr lang="ru-RU" sz="2400" b="1" dirty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электротехнической комиссии (МЭК)?</a:t>
            </a:r>
          </a:p>
        </p:txBody>
      </p:sp>
      <p:pic>
        <p:nvPicPr>
          <p:cNvPr id="9" name="Picture 21" descr="logo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28600"/>
            <a:ext cx="1510110" cy="142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99" y="1656234"/>
            <a:ext cx="9299734" cy="532733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chemeClr val="tx1"/>
              </a:buClr>
              <a:buFontTx/>
              <a:buNone/>
            </a:pPr>
            <a:endParaRPr lang="ru-RU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spcBef>
                <a:spcPts val="1200"/>
              </a:spcBef>
              <a:buClr>
                <a:schemeClr val="tx1"/>
              </a:buClr>
              <a:buFontTx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Отбор национальных стандартов, стандартов организаций и технических условий для предложения их в качестве основы технического документа МЭК.</a:t>
            </a:r>
          </a:p>
          <a:p>
            <a:pPr marL="514350" indent="-514350">
              <a:spcBef>
                <a:spcPts val="1200"/>
              </a:spcBef>
              <a:buClr>
                <a:schemeClr val="tx1"/>
              </a:buClr>
              <a:buFontTx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Принятие решения о типе документа, который может быть разработан в ТК или ПК МЭК</a:t>
            </a:r>
          </a:p>
          <a:p>
            <a:pPr marL="514350" indent="-514350">
              <a:spcBef>
                <a:spcPts val="1200"/>
              </a:spcBef>
              <a:buClr>
                <a:schemeClr val="tx1"/>
              </a:buClr>
              <a:buFontTx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Оформление предложения новой рабочей темы</a:t>
            </a:r>
            <a:endParaRPr lang="ru-RU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7254" name="Прямоугольник 4"/>
          <p:cNvSpPr>
            <a:spLocks noChangeArrowheads="1"/>
          </p:cNvSpPr>
          <p:nvPr/>
        </p:nvSpPr>
        <p:spPr bwMode="auto">
          <a:xfrm>
            <a:off x="1710135" y="360090"/>
            <a:ext cx="8273833" cy="100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/>
          <a:p>
            <a:pPr algn="ctr" defTabSz="878410">
              <a:defRPr/>
            </a:pPr>
            <a:r>
              <a:rPr lang="ru-RU" b="1" dirty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 50.1.026-2013 Порядок оформления и предложения национальных стандартов и стандартов организаций для разработки на их основе публикаций ИСО и МЭК</a:t>
            </a:r>
          </a:p>
        </p:txBody>
      </p:sp>
      <p:pic>
        <p:nvPicPr>
          <p:cNvPr id="6" name="Picture 21" descr="logo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28600"/>
            <a:ext cx="1078062" cy="99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399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007" y="1584226"/>
            <a:ext cx="9299734" cy="5267325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национальный орган по стандартизации Российской Федерации предложение новой рабочей темы для представления в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МЭК 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может поступить: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российского технического комитета или от уполномоченной организации, разработавших национальный стандарт, предлагаемый к рассмотрению в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МЭК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отдельных специалистов, при этом предложение должно быть одобрено в национальном органе по стандартизации или, по его поручению, в российском техническом комитете по форме, принятой в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МЭК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инициатором 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предложения национального стандарта для разработки на его основе стандарта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МЭК 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может выступить также сам национальный орган по стандартизации. В этом случае, он дает поручение соответствующему российскому техническому комитету по стандартизации.</a:t>
            </a:r>
          </a:p>
          <a:p>
            <a:pPr algn="just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0022" name="Прямоугольник 4"/>
          <p:cNvSpPr>
            <a:spLocks noChangeArrowheads="1"/>
          </p:cNvSpPr>
          <p:nvPr/>
        </p:nvSpPr>
        <p:spPr bwMode="auto">
          <a:xfrm>
            <a:off x="918047" y="1008162"/>
            <a:ext cx="8698767" cy="45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33" tIns="40067" rIns="80133" bIns="40067">
            <a:spAutoFit/>
          </a:bodyPr>
          <a:lstStyle/>
          <a:p>
            <a:pPr algn="ctr" defTabSz="878410">
              <a:defRPr/>
            </a:pPr>
            <a:r>
              <a:rPr lang="ru-RU" sz="2400" b="1" dirty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Предложение новой темы работы в </a:t>
            </a:r>
            <a:r>
              <a:rPr lang="ru-RU" sz="2400" b="1" dirty="0" smtClean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МЭК</a:t>
            </a:r>
            <a:endParaRPr lang="ru-RU" sz="2400" b="1" dirty="0">
              <a:solidFill>
                <a:srgbClr val="00319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1" descr="logo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28600"/>
            <a:ext cx="862038" cy="7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73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99" y="1656234"/>
            <a:ext cx="9299734" cy="532733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chemeClr val="tx1"/>
              </a:buClr>
              <a:buFontTx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Предложение </a:t>
            </a:r>
            <a:r>
              <a:rPr lang="ru-RU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новой темы (</a:t>
            </a:r>
            <a:r>
              <a:rPr lang="en-US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NP</a:t>
            </a:r>
            <a:r>
              <a:rPr lang="ru-RU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может касаться разработки:</a:t>
            </a:r>
          </a:p>
          <a:p>
            <a:pPr marL="342900" indent="-342900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нового </a:t>
            </a:r>
            <a:r>
              <a:rPr lang="ru-RU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стандарта;</a:t>
            </a:r>
          </a:p>
          <a:p>
            <a:pPr marL="342900" indent="-342900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новой </a:t>
            </a:r>
            <a:r>
              <a:rPr lang="ru-RU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части действующего стандарта;</a:t>
            </a:r>
          </a:p>
          <a:p>
            <a:pPr marL="342900" indent="-342900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пересмотра </a:t>
            </a:r>
            <a:r>
              <a:rPr lang="ru-RU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действующего стандарта или его части;</a:t>
            </a:r>
          </a:p>
          <a:p>
            <a:pPr marL="342900" indent="-342900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поправки </a:t>
            </a:r>
            <a:r>
              <a:rPr lang="ru-RU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 действующему стандарту или его части;</a:t>
            </a:r>
          </a:p>
          <a:p>
            <a:pPr marL="342900" indent="-342900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технических </a:t>
            </a:r>
            <a:r>
              <a:rPr lang="ru-RU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требований или общедоступных технических требований</a:t>
            </a:r>
            <a:r>
              <a:rPr lang="ru-RU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7254" name="Прямоугольник 4"/>
          <p:cNvSpPr>
            <a:spLocks noChangeArrowheads="1"/>
          </p:cNvSpPr>
          <p:nvPr/>
        </p:nvSpPr>
        <p:spPr bwMode="auto">
          <a:xfrm>
            <a:off x="1710135" y="360090"/>
            <a:ext cx="8273833" cy="69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/>
          <a:p>
            <a:pPr algn="ctr" defTabSz="878410">
              <a:defRPr/>
            </a:pPr>
            <a:r>
              <a:rPr lang="ru-RU" sz="4000" b="1" dirty="0" smtClean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Подготовка </a:t>
            </a:r>
            <a:r>
              <a:rPr lang="ru-RU" sz="4000" b="1" dirty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новой </a:t>
            </a:r>
            <a:r>
              <a:rPr lang="ru-RU" sz="4000" b="1" dirty="0" smtClean="0">
                <a:solidFill>
                  <a:srgbClr val="00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темы (1/3)</a:t>
            </a:r>
            <a:endParaRPr lang="ru-RU" sz="4000" b="1" dirty="0">
              <a:solidFill>
                <a:srgbClr val="00319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1" descr="logo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28600"/>
            <a:ext cx="1078062" cy="99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240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ара2">
      <a:dk1>
        <a:sysClr val="windowText" lastClr="000000"/>
      </a:dk1>
      <a:lt1>
        <a:sysClr val="window" lastClr="FFFFFF"/>
      </a:lt1>
      <a:dk2>
        <a:srgbClr val="35BC2E"/>
      </a:dk2>
      <a:lt2>
        <a:srgbClr val="38C2F9"/>
      </a:lt2>
      <a:accent1>
        <a:srgbClr val="002060"/>
      </a:accent1>
      <a:accent2>
        <a:srgbClr val="FCA51A"/>
      </a:accent2>
      <a:accent3>
        <a:srgbClr val="A64333"/>
      </a:accent3>
      <a:accent4>
        <a:srgbClr val="A6A6A6"/>
      </a:accent4>
      <a:accent5>
        <a:srgbClr val="9772AF"/>
      </a:accent5>
      <a:accent6>
        <a:srgbClr val="E61B72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5334</TotalTime>
  <Words>836</Words>
  <Application>Microsoft Office PowerPoint</Application>
  <PresentationFormat>Произвольный</PresentationFormat>
  <Paragraphs>111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599</cp:revision>
  <dcterms:created xsi:type="dcterms:W3CDTF">2013-01-10T08:32:18Z</dcterms:created>
  <dcterms:modified xsi:type="dcterms:W3CDTF">2016-06-06T07:23:33Z</dcterms:modified>
</cp:coreProperties>
</file>